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2"/>
  </p:notesMasterIdLst>
  <p:sldIdLst>
    <p:sldId id="257" r:id="rId2"/>
    <p:sldId id="369" r:id="rId3"/>
    <p:sldId id="371" r:id="rId4"/>
    <p:sldId id="373" r:id="rId5"/>
    <p:sldId id="494" r:id="rId6"/>
    <p:sldId id="375" r:id="rId7"/>
    <p:sldId id="495" r:id="rId8"/>
    <p:sldId id="376" r:id="rId9"/>
    <p:sldId id="377" r:id="rId10"/>
    <p:sldId id="378" r:id="rId11"/>
    <p:sldId id="379" r:id="rId12"/>
    <p:sldId id="496" r:id="rId13"/>
    <p:sldId id="380" r:id="rId14"/>
    <p:sldId id="382" r:id="rId15"/>
    <p:sldId id="497" r:id="rId16"/>
    <p:sldId id="498" r:id="rId17"/>
    <p:sldId id="384" r:id="rId18"/>
    <p:sldId id="499" r:id="rId19"/>
    <p:sldId id="385" r:id="rId20"/>
    <p:sldId id="386" r:id="rId21"/>
    <p:sldId id="387" r:id="rId22"/>
    <p:sldId id="500" r:id="rId23"/>
    <p:sldId id="388" r:id="rId24"/>
    <p:sldId id="390" r:id="rId25"/>
    <p:sldId id="391" r:id="rId26"/>
    <p:sldId id="392" r:id="rId27"/>
    <p:sldId id="394" r:id="rId28"/>
    <p:sldId id="395" r:id="rId29"/>
    <p:sldId id="396" r:id="rId30"/>
    <p:sldId id="397" r:id="rId31"/>
    <p:sldId id="398" r:id="rId32"/>
    <p:sldId id="399" r:id="rId33"/>
    <p:sldId id="501" r:id="rId34"/>
    <p:sldId id="400" r:id="rId35"/>
    <p:sldId id="401" r:id="rId36"/>
    <p:sldId id="402" r:id="rId37"/>
    <p:sldId id="405" r:id="rId38"/>
    <p:sldId id="406" r:id="rId39"/>
    <p:sldId id="503" r:id="rId40"/>
    <p:sldId id="502" r:id="rId41"/>
    <p:sldId id="504" r:id="rId42"/>
    <p:sldId id="407" r:id="rId43"/>
    <p:sldId id="408" r:id="rId44"/>
    <p:sldId id="409" r:id="rId45"/>
    <p:sldId id="410" r:id="rId46"/>
    <p:sldId id="411" r:id="rId47"/>
    <p:sldId id="412" r:id="rId48"/>
    <p:sldId id="413" r:id="rId49"/>
    <p:sldId id="414" r:id="rId50"/>
    <p:sldId id="428" r:id="rId51"/>
    <p:sldId id="429" r:id="rId52"/>
    <p:sldId id="430" r:id="rId53"/>
    <p:sldId id="431" r:id="rId54"/>
    <p:sldId id="432" r:id="rId55"/>
    <p:sldId id="433" r:id="rId56"/>
    <p:sldId id="434" r:id="rId57"/>
    <p:sldId id="435" r:id="rId58"/>
    <p:sldId id="436" r:id="rId59"/>
    <p:sldId id="437" r:id="rId60"/>
    <p:sldId id="427" r:id="rId61"/>
    <p:sldId id="426" r:id="rId62"/>
    <p:sldId id="438" r:id="rId63"/>
    <p:sldId id="439" r:id="rId64"/>
    <p:sldId id="440" r:id="rId65"/>
    <p:sldId id="505" r:id="rId66"/>
    <p:sldId id="441" r:id="rId67"/>
    <p:sldId id="442" r:id="rId68"/>
    <p:sldId id="443" r:id="rId69"/>
    <p:sldId id="444" r:id="rId70"/>
    <p:sldId id="445" r:id="rId71"/>
    <p:sldId id="446" r:id="rId72"/>
    <p:sldId id="447" r:id="rId73"/>
    <p:sldId id="448" r:id="rId74"/>
    <p:sldId id="449" r:id="rId75"/>
    <p:sldId id="450" r:id="rId76"/>
    <p:sldId id="454" r:id="rId77"/>
    <p:sldId id="451" r:id="rId78"/>
    <p:sldId id="452" r:id="rId79"/>
    <p:sldId id="453" r:id="rId80"/>
    <p:sldId id="455" r:id="rId81"/>
    <p:sldId id="456" r:id="rId82"/>
    <p:sldId id="457" r:id="rId83"/>
    <p:sldId id="459" r:id="rId84"/>
    <p:sldId id="460" r:id="rId85"/>
    <p:sldId id="458" r:id="rId86"/>
    <p:sldId id="461" r:id="rId87"/>
    <p:sldId id="462" r:id="rId88"/>
    <p:sldId id="467" r:id="rId89"/>
    <p:sldId id="468" r:id="rId90"/>
    <p:sldId id="463" r:id="rId91"/>
    <p:sldId id="465" r:id="rId92"/>
    <p:sldId id="464" r:id="rId93"/>
    <p:sldId id="466" r:id="rId94"/>
    <p:sldId id="469" r:id="rId95"/>
    <p:sldId id="470" r:id="rId96"/>
    <p:sldId id="471" r:id="rId97"/>
    <p:sldId id="472" r:id="rId98"/>
    <p:sldId id="473" r:id="rId99"/>
    <p:sldId id="474" r:id="rId100"/>
    <p:sldId id="475" r:id="rId101"/>
    <p:sldId id="476" r:id="rId102"/>
    <p:sldId id="477" r:id="rId103"/>
    <p:sldId id="478" r:id="rId104"/>
    <p:sldId id="479" r:id="rId105"/>
    <p:sldId id="480" r:id="rId106"/>
    <p:sldId id="481" r:id="rId107"/>
    <p:sldId id="482" r:id="rId108"/>
    <p:sldId id="484" r:id="rId109"/>
    <p:sldId id="483" r:id="rId110"/>
    <p:sldId id="485" r:id="rId111"/>
    <p:sldId id="486" r:id="rId112"/>
    <p:sldId id="487" r:id="rId113"/>
    <p:sldId id="506" r:id="rId114"/>
    <p:sldId id="488" r:id="rId115"/>
    <p:sldId id="489" r:id="rId116"/>
    <p:sldId id="490" r:id="rId117"/>
    <p:sldId id="491" r:id="rId118"/>
    <p:sldId id="492" r:id="rId119"/>
    <p:sldId id="493" r:id="rId120"/>
    <p:sldId id="366" r:id="rId1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085D"/>
    <a:srgbClr val="F7E981"/>
    <a:srgbClr val="22A618"/>
    <a:srgbClr val="F8B964"/>
    <a:srgbClr val="FF5BA5"/>
    <a:srgbClr val="FF6D6D"/>
    <a:srgbClr val="A0969A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DA01E0-8130-4B25-AD52-C1C3D42F8648}" v="6189" dt="2018-07-05T11:44:29.0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46F890A9-2807-4EBB-B81D-B2AA78EC7F39}" styleName="Estilo Escuro 2 - Ênfase 5/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38" autoAdjust="0"/>
    <p:restoredTop sz="65930" autoAdjust="0"/>
  </p:normalViewPr>
  <p:slideViewPr>
    <p:cSldViewPr snapToGrid="0">
      <p:cViewPr varScale="1">
        <p:scale>
          <a:sx n="48" d="100"/>
          <a:sy n="48" d="100"/>
        </p:scale>
        <p:origin x="150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presProps" Target="presProps.xml"/><Relationship Id="rId128" Type="http://schemas.microsoft.com/office/2015/10/relationships/revisionInfo" Target="revisionInfo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a Santos" userId="2a70df36639ca50a" providerId="LiveId" clId="{C5DA01E0-8130-4B25-AD52-C1C3D42F8648}"/>
    <pc:docChg chg="undo custSel addSld delSld modSld sldOrd">
      <pc:chgData name="Gabriela Santos" userId="2a70df36639ca50a" providerId="LiveId" clId="{C5DA01E0-8130-4B25-AD52-C1C3D42F8648}" dt="2018-07-05T11:44:29.063" v="6649" actId="5793"/>
      <pc:docMkLst>
        <pc:docMk/>
      </pc:docMkLst>
      <pc:sldChg chg="addSp delSp modSp add mod setBg setClrOvrMap">
        <pc:chgData name="Gabriela Santos" userId="2a70df36639ca50a" providerId="LiveId" clId="{C5DA01E0-8130-4B25-AD52-C1C3D42F8648}" dt="2018-07-01T22:29:35.881" v="4207" actId="20577"/>
        <pc:sldMkLst>
          <pc:docMk/>
          <pc:sldMk cId="3645202341" sldId="257"/>
        </pc:sldMkLst>
        <pc:spChg chg="mod ord">
          <ac:chgData name="Gabriela Santos" userId="2a70df36639ca50a" providerId="LiveId" clId="{C5DA01E0-8130-4B25-AD52-C1C3D42F8648}" dt="2018-06-30T16:17:07.575" v="804" actId="1076"/>
          <ac:spMkLst>
            <pc:docMk/>
            <pc:sldMk cId="3645202341" sldId="257"/>
            <ac:spMk id="2" creationId="{76FD5354-63B4-4097-9DF6-77EE8DD51E94}"/>
          </ac:spMkLst>
        </pc:spChg>
        <pc:spChg chg="del mod ord">
          <ac:chgData name="Gabriela Santos" userId="2a70df36639ca50a" providerId="LiveId" clId="{C5DA01E0-8130-4B25-AD52-C1C3D42F8648}" dt="2018-06-30T16:11:42.819" v="693" actId="478"/>
          <ac:spMkLst>
            <pc:docMk/>
            <pc:sldMk cId="3645202341" sldId="257"/>
            <ac:spMk id="4" creationId="{36CD764A-AC72-4187-878A-BAC475EE89D5}"/>
          </ac:spMkLst>
        </pc:spChg>
        <pc:spChg chg="add del">
          <ac:chgData name="Gabriela Santos" userId="2a70df36639ca50a" providerId="LiveId" clId="{C5DA01E0-8130-4B25-AD52-C1C3D42F8648}" dt="2018-06-30T16:10:57.469" v="672" actId="26606"/>
          <ac:spMkLst>
            <pc:docMk/>
            <pc:sldMk cId="3645202341" sldId="257"/>
            <ac:spMk id="7" creationId="{68A4132F-DEC6-4332-A00C-A11AD4519B6C}"/>
          </ac:spMkLst>
        </pc:spChg>
        <pc:spChg chg="add del">
          <ac:chgData name="Gabriela Santos" userId="2a70df36639ca50a" providerId="LiveId" clId="{C5DA01E0-8130-4B25-AD52-C1C3D42F8648}" dt="2018-06-30T16:10:57.469" v="672" actId="26606"/>
          <ac:spMkLst>
            <pc:docMk/>
            <pc:sldMk cId="3645202341" sldId="257"/>
            <ac:spMk id="8" creationId="{64965EAE-E41A-435F-B993-07E824B6C977}"/>
          </ac:spMkLst>
        </pc:spChg>
        <pc:spChg chg="add del">
          <ac:chgData name="Gabriela Santos" userId="2a70df36639ca50a" providerId="LiveId" clId="{C5DA01E0-8130-4B25-AD52-C1C3D42F8648}" dt="2018-06-30T16:10:57.469" v="672" actId="26606"/>
          <ac:spMkLst>
            <pc:docMk/>
            <pc:sldMk cId="3645202341" sldId="257"/>
            <ac:spMk id="9" creationId="{152F8994-E6D4-4311-9548-C3607BC43645}"/>
          </ac:spMkLst>
        </pc:spChg>
        <pc:spChg chg="add del">
          <ac:chgData name="Gabriela Santos" userId="2a70df36639ca50a" providerId="LiveId" clId="{C5DA01E0-8130-4B25-AD52-C1C3D42F8648}" dt="2018-06-30T16:10:41.517" v="664" actId="26606"/>
          <ac:spMkLst>
            <pc:docMk/>
            <pc:sldMk cId="3645202341" sldId="257"/>
            <ac:spMk id="10" creationId="{CF62D2A7-8207-488C-9F46-316BA81A16C8}"/>
          </ac:spMkLst>
        </pc:spChg>
        <pc:spChg chg="add del">
          <ac:chgData name="Gabriela Santos" userId="2a70df36639ca50a" providerId="LiveId" clId="{C5DA01E0-8130-4B25-AD52-C1C3D42F8648}" dt="2018-06-30T16:10:59.127" v="674" actId="26606"/>
          <ac:spMkLst>
            <pc:docMk/>
            <pc:sldMk cId="3645202341" sldId="257"/>
            <ac:spMk id="11" creationId="{867D4867-5BA7-4462-B2F6-A23F4A622AA7}"/>
          </ac:spMkLst>
        </pc:spChg>
        <pc:spChg chg="add del">
          <ac:chgData name="Gabriela Santos" userId="2a70df36639ca50a" providerId="LiveId" clId="{C5DA01E0-8130-4B25-AD52-C1C3D42F8648}" dt="2018-06-30T16:10:51.596" v="666" actId="26606"/>
          <ac:spMkLst>
            <pc:docMk/>
            <pc:sldMk cId="3645202341" sldId="257"/>
            <ac:spMk id="12" creationId="{64965EAE-E41A-435F-B993-07E824B6C977}"/>
          </ac:spMkLst>
        </pc:spChg>
        <pc:spChg chg="add del">
          <ac:chgData name="Gabriela Santos" userId="2a70df36639ca50a" providerId="LiveId" clId="{C5DA01E0-8130-4B25-AD52-C1C3D42F8648}" dt="2018-06-30T16:10:51.596" v="666" actId="26606"/>
          <ac:spMkLst>
            <pc:docMk/>
            <pc:sldMk cId="3645202341" sldId="257"/>
            <ac:spMk id="13" creationId="{68A4132F-DEC6-4332-A00C-A11AD4519B6C}"/>
          </ac:spMkLst>
        </pc:spChg>
        <pc:spChg chg="add del">
          <ac:chgData name="Gabriela Santos" userId="2a70df36639ca50a" providerId="LiveId" clId="{C5DA01E0-8130-4B25-AD52-C1C3D42F8648}" dt="2018-06-30T16:10:51.596" v="666" actId="26606"/>
          <ac:spMkLst>
            <pc:docMk/>
            <pc:sldMk cId="3645202341" sldId="257"/>
            <ac:spMk id="14" creationId="{152F8994-E6D4-4311-9548-C3607BC43645}"/>
          </ac:spMkLst>
        </pc:spChg>
        <pc:spChg chg="add del">
          <ac:chgData name="Gabriela Santos" userId="2a70df36639ca50a" providerId="LiveId" clId="{C5DA01E0-8130-4B25-AD52-C1C3D42F8648}" dt="2018-06-30T16:10:53.486" v="668" actId="26606"/>
          <ac:spMkLst>
            <pc:docMk/>
            <pc:sldMk cId="3645202341" sldId="257"/>
            <ac:spMk id="16" creationId="{CF62D2A7-8207-488C-9F46-316BA81A16C8}"/>
          </ac:spMkLst>
        </pc:spChg>
        <pc:spChg chg="add del">
          <ac:chgData name="Gabriela Santos" userId="2a70df36639ca50a" providerId="LiveId" clId="{C5DA01E0-8130-4B25-AD52-C1C3D42F8648}" dt="2018-06-30T16:11:01.143" v="678" actId="26606"/>
          <ac:spMkLst>
            <pc:docMk/>
            <pc:sldMk cId="3645202341" sldId="257"/>
            <ac:spMk id="17" creationId="{867D4867-5BA7-4462-B2F6-A23F4A622AA7}"/>
          </ac:spMkLst>
        </pc:spChg>
        <pc:spChg chg="add del">
          <ac:chgData name="Gabriela Santos" userId="2a70df36639ca50a" providerId="LiveId" clId="{C5DA01E0-8130-4B25-AD52-C1C3D42F8648}" dt="2018-06-30T16:11:03.539" v="680" actId="26606"/>
          <ac:spMkLst>
            <pc:docMk/>
            <pc:sldMk cId="3645202341" sldId="257"/>
            <ac:spMk id="19" creationId="{11C59EDF-5A1E-404D-B55D-8AEA5D8D6D62}"/>
          </ac:spMkLst>
        </pc:spChg>
        <pc:spChg chg="add del">
          <ac:chgData name="Gabriela Santos" userId="2a70df36639ca50a" providerId="LiveId" clId="{C5DA01E0-8130-4B25-AD52-C1C3D42F8648}" dt="2018-06-30T16:11:03.539" v="680" actId="26606"/>
          <ac:spMkLst>
            <pc:docMk/>
            <pc:sldMk cId="3645202341" sldId="257"/>
            <ac:spMk id="20" creationId="{FEE0385D-4151-43AA-9C6B-0365E103172D}"/>
          </ac:spMkLst>
        </pc:spChg>
        <pc:spChg chg="add del mod">
          <ac:chgData name="Gabriela Santos" userId="2a70df36639ca50a" providerId="LiveId" clId="{C5DA01E0-8130-4B25-AD52-C1C3D42F8648}" dt="2018-06-30T16:16:16.581" v="788" actId="478"/>
          <ac:spMkLst>
            <pc:docMk/>
            <pc:sldMk cId="3645202341" sldId="257"/>
            <ac:spMk id="23" creationId="{E18FA07B-5FCB-45F2-8E03-8428DDA02A90}"/>
          </ac:spMkLst>
        </pc:spChg>
        <pc:spChg chg="add del">
          <ac:chgData name="Gabriela Santos" userId="2a70df36639ca50a" providerId="LiveId" clId="{C5DA01E0-8130-4B25-AD52-C1C3D42F8648}" dt="2018-06-30T16:11:57.743" v="700" actId="26606"/>
          <ac:spMkLst>
            <pc:docMk/>
            <pc:sldMk cId="3645202341" sldId="257"/>
            <ac:spMk id="24" creationId="{68A4132F-DEC6-4332-A00C-A11AD4519B6C}"/>
          </ac:spMkLst>
        </pc:spChg>
        <pc:spChg chg="add del">
          <ac:chgData name="Gabriela Santos" userId="2a70df36639ca50a" providerId="LiveId" clId="{C5DA01E0-8130-4B25-AD52-C1C3D42F8648}" dt="2018-06-30T16:11:57.743" v="700" actId="26606"/>
          <ac:spMkLst>
            <pc:docMk/>
            <pc:sldMk cId="3645202341" sldId="257"/>
            <ac:spMk id="25" creationId="{64965EAE-E41A-435F-B993-07E824B6C977}"/>
          </ac:spMkLst>
        </pc:spChg>
        <pc:spChg chg="add del">
          <ac:chgData name="Gabriela Santos" userId="2a70df36639ca50a" providerId="LiveId" clId="{C5DA01E0-8130-4B25-AD52-C1C3D42F8648}" dt="2018-06-30T16:11:57.743" v="700" actId="26606"/>
          <ac:spMkLst>
            <pc:docMk/>
            <pc:sldMk cId="3645202341" sldId="257"/>
            <ac:spMk id="26" creationId="{152F8994-E6D4-4311-9548-C3607BC43645}"/>
          </ac:spMkLst>
        </pc:spChg>
        <pc:spChg chg="add mod">
          <ac:chgData name="Gabriela Santos" userId="2a70df36639ca50a" providerId="LiveId" clId="{C5DA01E0-8130-4B25-AD52-C1C3D42F8648}" dt="2018-07-01T22:29:35.881" v="4207" actId="20577"/>
          <ac:spMkLst>
            <pc:docMk/>
            <pc:sldMk cId="3645202341" sldId="257"/>
            <ac:spMk id="29" creationId="{4CDB30F4-DF7A-4549-8847-9F98DC9826C5}"/>
          </ac:spMkLst>
        </pc:spChg>
        <pc:spChg chg="add del">
          <ac:chgData name="Gabriela Santos" userId="2a70df36639ca50a" providerId="LiveId" clId="{C5DA01E0-8130-4B25-AD52-C1C3D42F8648}" dt="2018-06-30T16:16:33.017" v="791" actId="26606"/>
          <ac:spMkLst>
            <pc:docMk/>
            <pc:sldMk cId="3645202341" sldId="257"/>
            <ac:spMk id="31" creationId="{56C20283-73E0-40EC-8AD8-057F581F64C2}"/>
          </ac:spMkLst>
        </pc:spChg>
        <pc:spChg chg="add del">
          <ac:chgData name="Gabriela Santos" userId="2a70df36639ca50a" providerId="LiveId" clId="{C5DA01E0-8130-4B25-AD52-C1C3D42F8648}" dt="2018-06-30T16:16:33.017" v="791" actId="26606"/>
          <ac:spMkLst>
            <pc:docMk/>
            <pc:sldMk cId="3645202341" sldId="257"/>
            <ac:spMk id="33" creationId="{3FCC729B-E528-40C3-82D3-BA4375575E87}"/>
          </ac:spMkLst>
        </pc:spChg>
        <pc:spChg chg="add del">
          <ac:chgData name="Gabriela Santos" userId="2a70df36639ca50a" providerId="LiveId" clId="{C5DA01E0-8130-4B25-AD52-C1C3D42F8648}" dt="2018-06-30T16:16:33.017" v="791" actId="26606"/>
          <ac:spMkLst>
            <pc:docMk/>
            <pc:sldMk cId="3645202341" sldId="257"/>
            <ac:spMk id="35" creationId="{58F1FB8D-1842-4A04-998D-6CF047AB2790}"/>
          </ac:spMkLst>
        </pc:spChg>
        <pc:spChg chg="add del">
          <ac:chgData name="Gabriela Santos" userId="2a70df36639ca50a" providerId="LiveId" clId="{C5DA01E0-8130-4B25-AD52-C1C3D42F8648}" dt="2018-06-30T16:16:33.017" v="791" actId="26606"/>
          <ac:spMkLst>
            <pc:docMk/>
            <pc:sldMk cId="3645202341" sldId="257"/>
            <ac:spMk id="40" creationId="{AB45A142-4255-493C-8284-5D566C121B10}"/>
          </ac:spMkLst>
        </pc:spChg>
        <pc:picChg chg="add mod ord">
          <ac:chgData name="Gabriela Santos" userId="2a70df36639ca50a" providerId="LiveId" clId="{C5DA01E0-8130-4B25-AD52-C1C3D42F8648}" dt="2018-06-30T16:16:33.017" v="791" actId="26606"/>
          <ac:picMkLst>
            <pc:docMk/>
            <pc:sldMk cId="3645202341" sldId="257"/>
            <ac:picMk id="5" creationId="{4DEAFA35-AC84-4AAD-BF05-5D99DAE7DB62}"/>
          </ac:picMkLst>
        </pc:picChg>
        <pc:cxnChg chg="add del">
          <ac:chgData name="Gabriela Santos" userId="2a70df36639ca50a" providerId="LiveId" clId="{C5DA01E0-8130-4B25-AD52-C1C3D42F8648}" dt="2018-06-30T16:11:00.328" v="676" actId="26606"/>
          <ac:cxnSpMkLst>
            <pc:docMk/>
            <pc:sldMk cId="3645202341" sldId="257"/>
            <ac:cxnSpMk id="15" creationId="{A7F400EE-A8A5-48AF-B4D6-291B52C6F0B0}"/>
          </ac:cxnSpMkLst>
        </pc:cxnChg>
        <pc:cxnChg chg="add del">
          <ac:chgData name="Gabriela Santos" userId="2a70df36639ca50a" providerId="LiveId" clId="{C5DA01E0-8130-4B25-AD52-C1C3D42F8648}" dt="2018-06-30T16:11:04.900" v="682" actId="26606"/>
          <ac:cxnSpMkLst>
            <pc:docMk/>
            <pc:sldMk cId="3645202341" sldId="257"/>
            <ac:cxnSpMk id="22" creationId="{E4A809D5-3600-46D4-A466-67F2349A54FB}"/>
          </ac:cxnSpMkLst>
        </pc:cxnChg>
        <pc:cxnChg chg="add del">
          <ac:chgData name="Gabriela Santos" userId="2a70df36639ca50a" providerId="LiveId" clId="{C5DA01E0-8130-4B25-AD52-C1C3D42F8648}" dt="2018-06-30T16:16:33.017" v="791" actId="26606"/>
          <ac:cxnSpMkLst>
            <pc:docMk/>
            <pc:sldMk cId="3645202341" sldId="257"/>
            <ac:cxnSpMk id="42" creationId="{38FB9660-F42F-4313-BBC4-47C007FE484C}"/>
          </ac:cxnSpMkLst>
        </pc:cxnChg>
      </pc:sldChg>
      <pc:sldChg chg="modSp">
        <pc:chgData name="Gabriela Santos" userId="2a70df36639ca50a" providerId="LiveId" clId="{C5DA01E0-8130-4B25-AD52-C1C3D42F8648}" dt="2018-06-30T19:02:58.198" v="3085" actId="1076"/>
        <pc:sldMkLst>
          <pc:docMk/>
          <pc:sldMk cId="181876066" sldId="366"/>
        </pc:sldMkLst>
        <pc:spChg chg="mod">
          <ac:chgData name="Gabriela Santos" userId="2a70df36639ca50a" providerId="LiveId" clId="{C5DA01E0-8130-4B25-AD52-C1C3D42F8648}" dt="2018-06-30T18:29:31.532" v="2768" actId="20577"/>
          <ac:spMkLst>
            <pc:docMk/>
            <pc:sldMk cId="181876066" sldId="366"/>
            <ac:spMk id="417" creationId="{00000000-0000-0000-0000-000000000000}"/>
          </ac:spMkLst>
        </pc:spChg>
        <pc:picChg chg="mod">
          <ac:chgData name="Gabriela Santos" userId="2a70df36639ca50a" providerId="LiveId" clId="{C5DA01E0-8130-4B25-AD52-C1C3D42F8648}" dt="2018-06-30T19:02:58.198" v="3085" actId="1076"/>
          <ac:picMkLst>
            <pc:docMk/>
            <pc:sldMk cId="181876066" sldId="366"/>
            <ac:picMk id="418" creationId="{00000000-0000-0000-0000-000000000000}"/>
          </ac:picMkLst>
        </pc:picChg>
      </pc:sldChg>
      <pc:sldChg chg="addSp delSp modSp add mod setBg setClrOvrMap modNotesTx">
        <pc:chgData name="Gabriela Santos" userId="2a70df36639ca50a" providerId="LiveId" clId="{C5DA01E0-8130-4B25-AD52-C1C3D42F8648}" dt="2018-07-05T00:02:02.543" v="5606" actId="20577"/>
        <pc:sldMkLst>
          <pc:docMk/>
          <pc:sldMk cId="3128824179" sldId="369"/>
        </pc:sldMkLst>
        <pc:spChg chg="mod">
          <ac:chgData name="Gabriela Santos" userId="2a70df36639ca50a" providerId="LiveId" clId="{C5DA01E0-8130-4B25-AD52-C1C3D42F8648}" dt="2018-06-30T16:33:23.658" v="889" actId="122"/>
          <ac:spMkLst>
            <pc:docMk/>
            <pc:sldMk cId="3128824179" sldId="369"/>
            <ac:spMk id="2" creationId="{4E964B88-7A61-4EC6-A118-CAECFB81DE42}"/>
          </ac:spMkLst>
        </pc:spChg>
        <pc:spChg chg="mod ord">
          <ac:chgData name="Gabriela Santos" userId="2a70df36639ca50a" providerId="LiveId" clId="{C5DA01E0-8130-4B25-AD52-C1C3D42F8648}" dt="2018-07-03T18:55:52.139" v="4742" actId="1076"/>
          <ac:spMkLst>
            <pc:docMk/>
            <pc:sldMk cId="3128824179" sldId="369"/>
            <ac:spMk id="3" creationId="{C2D838D4-0B4B-4913-99F1-F6C60F7090F8}"/>
          </ac:spMkLst>
        </pc:spChg>
        <pc:spChg chg="add del">
          <ac:chgData name="Gabriela Santos" userId="2a70df36639ca50a" providerId="LiveId" clId="{C5DA01E0-8130-4B25-AD52-C1C3D42F8648}" dt="2018-06-30T16:32:01.941" v="873" actId="26606"/>
          <ac:spMkLst>
            <pc:docMk/>
            <pc:sldMk cId="3128824179" sldId="369"/>
            <ac:spMk id="7" creationId="{59A309A7-1751-4ABE-A3C1-EEC40366AD89}"/>
          </ac:spMkLst>
        </pc:spChg>
        <pc:spChg chg="add del">
          <ac:chgData name="Gabriela Santos" userId="2a70df36639ca50a" providerId="LiveId" clId="{C5DA01E0-8130-4B25-AD52-C1C3D42F8648}" dt="2018-06-30T16:32:01.941" v="873" actId="26606"/>
          <ac:spMkLst>
            <pc:docMk/>
            <pc:sldMk cId="3128824179" sldId="369"/>
            <ac:spMk id="8" creationId="{967D8EB6-EAE1-4F9C-B398-83321E287204}"/>
          </ac:spMkLst>
        </pc:spChg>
        <pc:spChg chg="add del">
          <ac:chgData name="Gabriela Santos" userId="2a70df36639ca50a" providerId="LiveId" clId="{C5DA01E0-8130-4B25-AD52-C1C3D42F8648}" dt="2018-06-30T16:31:39.822" v="858" actId="26606"/>
          <ac:spMkLst>
            <pc:docMk/>
            <pc:sldMk cId="3128824179" sldId="369"/>
            <ac:spMk id="10" creationId="{E186B68C-84BC-4A6E-99D1-EE87483C1349}"/>
          </ac:spMkLst>
        </pc:spChg>
        <pc:spChg chg="add del">
          <ac:chgData name="Gabriela Santos" userId="2a70df36639ca50a" providerId="LiveId" clId="{C5DA01E0-8130-4B25-AD52-C1C3D42F8648}" dt="2018-06-30T16:31:39.822" v="858" actId="26606"/>
          <ac:spMkLst>
            <pc:docMk/>
            <pc:sldMk cId="3128824179" sldId="369"/>
            <ac:spMk id="12" creationId="{1C091803-41C2-48E0-9228-5148460C7479}"/>
          </ac:spMkLst>
        </pc:spChg>
        <pc:spChg chg="add">
          <ac:chgData name="Gabriela Santos" userId="2a70df36639ca50a" providerId="LiveId" clId="{C5DA01E0-8130-4B25-AD52-C1C3D42F8648}" dt="2018-06-30T16:32:01.941" v="873" actId="26606"/>
          <ac:spMkLst>
            <pc:docMk/>
            <pc:sldMk cId="3128824179" sldId="369"/>
            <ac:spMk id="13" creationId="{59A309A7-1751-4ABE-A3C1-EEC40366AD89}"/>
          </ac:spMkLst>
        </pc:spChg>
        <pc:spChg chg="add del">
          <ac:chgData name="Gabriela Santos" userId="2a70df36639ca50a" providerId="LiveId" clId="{C5DA01E0-8130-4B25-AD52-C1C3D42F8648}" dt="2018-06-30T16:31:39.822" v="858" actId="26606"/>
          <ac:spMkLst>
            <pc:docMk/>
            <pc:sldMk cId="3128824179" sldId="369"/>
            <ac:spMk id="14" creationId="{6166C6D1-23AC-49C4-BA07-238E4E9F8CEB}"/>
          </ac:spMkLst>
        </pc:spChg>
        <pc:spChg chg="add">
          <ac:chgData name="Gabriela Santos" userId="2a70df36639ca50a" providerId="LiveId" clId="{C5DA01E0-8130-4B25-AD52-C1C3D42F8648}" dt="2018-06-30T16:32:01.941" v="873" actId="26606"/>
          <ac:spMkLst>
            <pc:docMk/>
            <pc:sldMk cId="3128824179" sldId="369"/>
            <ac:spMk id="15" creationId="{967D8EB6-EAE1-4F9C-B398-83321E287204}"/>
          </ac:spMkLst>
        </pc:spChg>
        <pc:spChg chg="add del">
          <ac:chgData name="Gabriela Santos" userId="2a70df36639ca50a" providerId="LiveId" clId="{C5DA01E0-8130-4B25-AD52-C1C3D42F8648}" dt="2018-06-30T16:31:39.822" v="858" actId="26606"/>
          <ac:spMkLst>
            <pc:docMk/>
            <pc:sldMk cId="3128824179" sldId="369"/>
            <ac:spMk id="16" creationId="{B775CD93-9DF2-48CB-9F57-1BCA9A46C7FA}"/>
          </ac:spMkLst>
        </pc:spChg>
        <pc:spChg chg="add del">
          <ac:chgData name="Gabriela Santos" userId="2a70df36639ca50a" providerId="LiveId" clId="{C5DA01E0-8130-4B25-AD52-C1C3D42F8648}" dt="2018-06-30T16:31:41.311" v="860" actId="26606"/>
          <ac:spMkLst>
            <pc:docMk/>
            <pc:sldMk cId="3128824179" sldId="369"/>
            <ac:spMk id="18" creationId="{56C20283-73E0-40EC-8AD8-057F581F64C2}"/>
          </ac:spMkLst>
        </pc:spChg>
        <pc:spChg chg="add del">
          <ac:chgData name="Gabriela Santos" userId="2a70df36639ca50a" providerId="LiveId" clId="{C5DA01E0-8130-4B25-AD52-C1C3D42F8648}" dt="2018-06-30T16:31:41.311" v="860" actId="26606"/>
          <ac:spMkLst>
            <pc:docMk/>
            <pc:sldMk cId="3128824179" sldId="369"/>
            <ac:spMk id="19" creationId="{3FCC729B-E528-40C3-82D3-BA4375575E87}"/>
          </ac:spMkLst>
        </pc:spChg>
        <pc:spChg chg="add del">
          <ac:chgData name="Gabriela Santos" userId="2a70df36639ca50a" providerId="LiveId" clId="{C5DA01E0-8130-4B25-AD52-C1C3D42F8648}" dt="2018-06-30T16:31:41.311" v="860" actId="26606"/>
          <ac:spMkLst>
            <pc:docMk/>
            <pc:sldMk cId="3128824179" sldId="369"/>
            <ac:spMk id="20" creationId="{58F1FB8D-1842-4A04-998D-6CF047AB2790}"/>
          </ac:spMkLst>
        </pc:spChg>
        <pc:spChg chg="add del">
          <ac:chgData name="Gabriela Santos" userId="2a70df36639ca50a" providerId="LiveId" clId="{C5DA01E0-8130-4B25-AD52-C1C3D42F8648}" dt="2018-06-30T16:31:43.434" v="864" actId="26606"/>
          <ac:spMkLst>
            <pc:docMk/>
            <pc:sldMk cId="3128824179" sldId="369"/>
            <ac:spMk id="24" creationId="{E186B68C-84BC-4A6E-99D1-EE87483C1349}"/>
          </ac:spMkLst>
        </pc:spChg>
        <pc:spChg chg="add del">
          <ac:chgData name="Gabriela Santos" userId="2a70df36639ca50a" providerId="LiveId" clId="{C5DA01E0-8130-4B25-AD52-C1C3D42F8648}" dt="2018-06-30T16:31:43.434" v="864" actId="26606"/>
          <ac:spMkLst>
            <pc:docMk/>
            <pc:sldMk cId="3128824179" sldId="369"/>
            <ac:spMk id="25" creationId="{1C091803-41C2-48E0-9228-5148460C7479}"/>
          </ac:spMkLst>
        </pc:spChg>
        <pc:spChg chg="add del">
          <ac:chgData name="Gabriela Santos" userId="2a70df36639ca50a" providerId="LiveId" clId="{C5DA01E0-8130-4B25-AD52-C1C3D42F8648}" dt="2018-06-30T16:31:43.434" v="864" actId="26606"/>
          <ac:spMkLst>
            <pc:docMk/>
            <pc:sldMk cId="3128824179" sldId="369"/>
            <ac:spMk id="26" creationId="{6166C6D1-23AC-49C4-BA07-238E4E9F8CEB}"/>
          </ac:spMkLst>
        </pc:spChg>
        <pc:spChg chg="add del">
          <ac:chgData name="Gabriela Santos" userId="2a70df36639ca50a" providerId="LiveId" clId="{C5DA01E0-8130-4B25-AD52-C1C3D42F8648}" dt="2018-06-30T16:31:43.434" v="864" actId="26606"/>
          <ac:spMkLst>
            <pc:docMk/>
            <pc:sldMk cId="3128824179" sldId="369"/>
            <ac:spMk id="27" creationId="{B775CD93-9DF2-48CB-9F57-1BCA9A46C7FA}"/>
          </ac:spMkLst>
        </pc:spChg>
        <pc:spChg chg="add del">
          <ac:chgData name="Gabriela Santos" userId="2a70df36639ca50a" providerId="LiveId" clId="{C5DA01E0-8130-4B25-AD52-C1C3D42F8648}" dt="2018-06-30T16:31:45.431" v="866" actId="26606"/>
          <ac:spMkLst>
            <pc:docMk/>
            <pc:sldMk cId="3128824179" sldId="369"/>
            <ac:spMk id="29" creationId="{CF62D2A7-8207-488C-9F46-316BA81A16C8}"/>
          </ac:spMkLst>
        </pc:spChg>
        <pc:picChg chg="add mod">
          <ac:chgData name="Gabriela Santos" userId="2a70df36639ca50a" providerId="LiveId" clId="{C5DA01E0-8130-4B25-AD52-C1C3D42F8648}" dt="2018-06-30T16:32:01.941" v="873" actId="26606"/>
          <ac:picMkLst>
            <pc:docMk/>
            <pc:sldMk cId="3128824179" sldId="369"/>
            <ac:picMk id="5" creationId="{E7AE3067-6FF0-45EB-9A3F-294101C39A41}"/>
          </ac:picMkLst>
        </pc:picChg>
        <pc:cxnChg chg="add del">
          <ac:chgData name="Gabriela Santos" userId="2a70df36639ca50a" providerId="LiveId" clId="{C5DA01E0-8130-4B25-AD52-C1C3D42F8648}" dt="2018-06-30T16:31:42.048" v="862" actId="26606"/>
          <ac:cxnSpMkLst>
            <pc:docMk/>
            <pc:sldMk cId="3128824179" sldId="369"/>
            <ac:cxnSpMk id="22" creationId="{A7F400EE-A8A5-48AF-B4D6-291B52C6F0B0}"/>
          </ac:cxnSpMkLst>
        </pc:cxnChg>
      </pc:sldChg>
      <pc:sldChg chg="addSp delSp modSp add modNotesTx">
        <pc:chgData name="Gabriela Santos" userId="2a70df36639ca50a" providerId="LiveId" clId="{C5DA01E0-8130-4B25-AD52-C1C3D42F8648}" dt="2018-07-05T00:05:07.362" v="5657" actId="403"/>
        <pc:sldMkLst>
          <pc:docMk/>
          <pc:sldMk cId="75057620" sldId="371"/>
        </pc:sldMkLst>
        <pc:spChg chg="mod">
          <ac:chgData name="Gabriela Santos" userId="2a70df36639ca50a" providerId="LiveId" clId="{C5DA01E0-8130-4B25-AD52-C1C3D42F8648}" dt="2018-06-30T16:49:04.637" v="1129" actId="26606"/>
          <ac:spMkLst>
            <pc:docMk/>
            <pc:sldMk cId="75057620" sldId="371"/>
            <ac:spMk id="2" creationId="{4E964B88-7A61-4EC6-A118-CAECFB81DE42}"/>
          </ac:spMkLst>
        </pc:spChg>
        <pc:spChg chg="mod">
          <ac:chgData name="Gabriela Santos" userId="2a70df36639ca50a" providerId="LiveId" clId="{C5DA01E0-8130-4B25-AD52-C1C3D42F8648}" dt="2018-07-04T23:39:20.454" v="5551" actId="20577"/>
          <ac:spMkLst>
            <pc:docMk/>
            <pc:sldMk cId="75057620" sldId="371"/>
            <ac:spMk id="3" creationId="{C2D838D4-0B4B-4913-99F1-F6C60F7090F8}"/>
          </ac:spMkLst>
        </pc:spChg>
        <pc:spChg chg="add del">
          <ac:chgData name="Gabriela Santos" userId="2a70df36639ca50a" providerId="LiveId" clId="{C5DA01E0-8130-4B25-AD52-C1C3D42F8648}" dt="2018-06-30T16:44:07.767" v="1061" actId="478"/>
          <ac:spMkLst>
            <pc:docMk/>
            <pc:sldMk cId="75057620" sldId="371"/>
            <ac:spMk id="4" creationId="{F0143CFB-0F8D-449B-87D5-FC2400450A64}"/>
          </ac:spMkLst>
        </pc:spChg>
        <pc:spChg chg="add del">
          <ac:chgData name="Gabriela Santos" userId="2a70df36639ca50a" providerId="LiveId" clId="{C5DA01E0-8130-4B25-AD52-C1C3D42F8648}" dt="2018-06-30T16:49:04.637" v="1129" actId="26606"/>
          <ac:spMkLst>
            <pc:docMk/>
            <pc:sldMk cId="75057620" sldId="371"/>
            <ac:spMk id="13" creationId="{59A309A7-1751-4ABE-A3C1-EEC40366AD89}"/>
          </ac:spMkLst>
        </pc:spChg>
        <pc:spChg chg="add del">
          <ac:chgData name="Gabriela Santos" userId="2a70df36639ca50a" providerId="LiveId" clId="{C5DA01E0-8130-4B25-AD52-C1C3D42F8648}" dt="2018-06-30T16:49:04.637" v="1129" actId="26606"/>
          <ac:spMkLst>
            <pc:docMk/>
            <pc:sldMk cId="75057620" sldId="371"/>
            <ac:spMk id="15" creationId="{967D8EB6-EAE1-4F9C-B398-83321E287204}"/>
          </ac:spMkLst>
        </pc:spChg>
        <pc:spChg chg="add del">
          <ac:chgData name="Gabriela Santos" userId="2a70df36639ca50a" providerId="LiveId" clId="{C5DA01E0-8130-4B25-AD52-C1C3D42F8648}" dt="2018-06-30T16:49:03.368" v="1126" actId="26606"/>
          <ac:spMkLst>
            <pc:docMk/>
            <pc:sldMk cId="75057620" sldId="371"/>
            <ac:spMk id="20" creationId="{E4F9F79B-A093-478E-96B5-EE02BC93A858}"/>
          </ac:spMkLst>
        </pc:spChg>
        <pc:spChg chg="add del">
          <ac:chgData name="Gabriela Santos" userId="2a70df36639ca50a" providerId="LiveId" clId="{C5DA01E0-8130-4B25-AD52-C1C3D42F8648}" dt="2018-06-30T16:49:03.368" v="1126" actId="26606"/>
          <ac:spMkLst>
            <pc:docMk/>
            <pc:sldMk cId="75057620" sldId="371"/>
            <ac:spMk id="24" creationId="{F7194F93-1F71-4A70-9DF1-28F183771111}"/>
          </ac:spMkLst>
        </pc:spChg>
        <pc:spChg chg="add del">
          <ac:chgData name="Gabriela Santos" userId="2a70df36639ca50a" providerId="LiveId" clId="{C5DA01E0-8130-4B25-AD52-C1C3D42F8648}" dt="2018-06-30T16:49:03.368" v="1126" actId="26606"/>
          <ac:spMkLst>
            <pc:docMk/>
            <pc:sldMk cId="75057620" sldId="371"/>
            <ac:spMk id="26" creationId="{9BBC0C84-DC2A-43AE-9576-0A44295E8B9C}"/>
          </ac:spMkLst>
        </pc:spChg>
        <pc:spChg chg="add del">
          <ac:chgData name="Gabriela Santos" userId="2a70df36639ca50a" providerId="LiveId" clId="{C5DA01E0-8130-4B25-AD52-C1C3D42F8648}" dt="2018-06-30T16:49:04.621" v="1128" actId="26606"/>
          <ac:spMkLst>
            <pc:docMk/>
            <pc:sldMk cId="75057620" sldId="371"/>
            <ac:spMk id="28" creationId="{59A309A7-1751-4ABE-A3C1-EEC40366AD89}"/>
          </ac:spMkLst>
        </pc:spChg>
        <pc:spChg chg="add del">
          <ac:chgData name="Gabriela Santos" userId="2a70df36639ca50a" providerId="LiveId" clId="{C5DA01E0-8130-4B25-AD52-C1C3D42F8648}" dt="2018-06-30T16:49:04.621" v="1128" actId="26606"/>
          <ac:spMkLst>
            <pc:docMk/>
            <pc:sldMk cId="75057620" sldId="371"/>
            <ac:spMk id="29" creationId="{967D8EB6-EAE1-4F9C-B398-83321E287204}"/>
          </ac:spMkLst>
        </pc:spChg>
        <pc:spChg chg="add">
          <ac:chgData name="Gabriela Santos" userId="2a70df36639ca50a" providerId="LiveId" clId="{C5DA01E0-8130-4B25-AD52-C1C3D42F8648}" dt="2018-06-30T16:49:04.637" v="1129" actId="26606"/>
          <ac:spMkLst>
            <pc:docMk/>
            <pc:sldMk cId="75057620" sldId="371"/>
            <ac:spMk id="31" creationId="{59A309A7-1751-4ABE-A3C1-EEC40366AD89}"/>
          </ac:spMkLst>
        </pc:spChg>
        <pc:spChg chg="add">
          <ac:chgData name="Gabriela Santos" userId="2a70df36639ca50a" providerId="LiveId" clId="{C5DA01E0-8130-4B25-AD52-C1C3D42F8648}" dt="2018-06-30T16:49:04.637" v="1129" actId="26606"/>
          <ac:spMkLst>
            <pc:docMk/>
            <pc:sldMk cId="75057620" sldId="371"/>
            <ac:spMk id="32" creationId="{967D8EB6-EAE1-4F9C-B398-83321E287204}"/>
          </ac:spMkLst>
        </pc:spChg>
        <pc:picChg chg="add del">
          <ac:chgData name="Gabriela Santos" userId="2a70df36639ca50a" providerId="LiveId" clId="{C5DA01E0-8130-4B25-AD52-C1C3D42F8648}" dt="2018-07-04T23:38:52.237" v="5509"/>
          <ac:picMkLst>
            <pc:docMk/>
            <pc:sldMk cId="75057620" sldId="371"/>
            <ac:picMk id="4" creationId="{70613D9D-66EC-46E3-A02A-974F615CCD29}"/>
          </ac:picMkLst>
        </pc:picChg>
        <pc:picChg chg="mod">
          <ac:chgData name="Gabriela Santos" userId="2a70df36639ca50a" providerId="LiveId" clId="{C5DA01E0-8130-4B25-AD52-C1C3D42F8648}" dt="2018-06-30T16:49:04.621" v="1128" actId="26606"/>
          <ac:picMkLst>
            <pc:docMk/>
            <pc:sldMk cId="75057620" sldId="371"/>
            <ac:picMk id="5" creationId="{E7AE3067-6FF0-45EB-9A3F-294101C39A41}"/>
          </ac:picMkLst>
        </pc:picChg>
        <pc:cxnChg chg="add del">
          <ac:chgData name="Gabriela Santos" userId="2a70df36639ca50a" providerId="LiveId" clId="{C5DA01E0-8130-4B25-AD52-C1C3D42F8648}" dt="2018-06-30T16:49:03.368" v="1126" actId="26606"/>
          <ac:cxnSpMkLst>
            <pc:docMk/>
            <pc:sldMk cId="75057620" sldId="371"/>
            <ac:cxnSpMk id="22" creationId="{D4C22394-EBC2-4FAF-A555-6C02D589EED7}"/>
          </ac:cxnSpMkLst>
        </pc:cxnChg>
      </pc:sldChg>
      <pc:sldChg chg="addSp delSp modSp add modNotesTx">
        <pc:chgData name="Gabriela Santos" userId="2a70df36639ca50a" providerId="LiveId" clId="{C5DA01E0-8130-4B25-AD52-C1C3D42F8648}" dt="2018-07-05T11:08:03.610" v="6214" actId="20577"/>
        <pc:sldMkLst>
          <pc:docMk/>
          <pc:sldMk cId="538387107" sldId="373"/>
        </pc:sldMkLst>
        <pc:spChg chg="del">
          <ac:chgData name="Gabriela Santos" userId="2a70df36639ca50a" providerId="LiveId" clId="{C5DA01E0-8130-4B25-AD52-C1C3D42F8648}" dt="2018-06-30T17:01:12.699" v="1413" actId="478"/>
          <ac:spMkLst>
            <pc:docMk/>
            <pc:sldMk cId="538387107" sldId="373"/>
            <ac:spMk id="2" creationId="{9336752B-6216-4825-85C1-B6D90A5447A7}"/>
          </ac:spMkLst>
        </pc:spChg>
        <pc:spChg chg="del">
          <ac:chgData name="Gabriela Santos" userId="2a70df36639ca50a" providerId="LiveId" clId="{C5DA01E0-8130-4B25-AD52-C1C3D42F8648}" dt="2018-06-30T17:01:13.919" v="1414" actId="478"/>
          <ac:spMkLst>
            <pc:docMk/>
            <pc:sldMk cId="538387107" sldId="373"/>
            <ac:spMk id="3" creationId="{95DD6098-4061-4FC3-9B83-3879358B05E5}"/>
          </ac:spMkLst>
        </pc:spChg>
        <pc:spChg chg="add del mod">
          <ac:chgData name="Gabriela Santos" userId="2a70df36639ca50a" providerId="LiveId" clId="{C5DA01E0-8130-4B25-AD52-C1C3D42F8648}" dt="2018-06-30T17:01:02.202" v="1411" actId="478"/>
          <ac:spMkLst>
            <pc:docMk/>
            <pc:sldMk cId="538387107" sldId="373"/>
            <ac:spMk id="4" creationId="{A8966A17-18F0-41F3-A65F-CAC82361E260}"/>
          </ac:spMkLst>
        </pc:spChg>
        <pc:spChg chg="add mod">
          <ac:chgData name="Gabriela Santos" userId="2a70df36639ca50a" providerId="LiveId" clId="{C5DA01E0-8130-4B25-AD52-C1C3D42F8648}" dt="2018-06-30T17:11:51.511" v="1629" actId="207"/>
          <ac:spMkLst>
            <pc:docMk/>
            <pc:sldMk cId="538387107" sldId="373"/>
            <ac:spMk id="5" creationId="{84ED62CD-A5DC-4FD9-BE18-10B753E86453}"/>
          </ac:spMkLst>
        </pc:spChg>
        <pc:spChg chg="add mod">
          <ac:chgData name="Gabriela Santos" userId="2a70df36639ca50a" providerId="LiveId" clId="{C5DA01E0-8130-4B25-AD52-C1C3D42F8648}" dt="2018-06-30T17:08:17.087" v="1525" actId="207"/>
          <ac:spMkLst>
            <pc:docMk/>
            <pc:sldMk cId="538387107" sldId="373"/>
            <ac:spMk id="6" creationId="{7EDFD5E0-03E9-47AC-8049-2DA11A31B646}"/>
          </ac:spMkLst>
        </pc:spChg>
        <pc:spChg chg="add mod">
          <ac:chgData name="Gabriela Santos" userId="2a70df36639ca50a" providerId="LiveId" clId="{C5DA01E0-8130-4B25-AD52-C1C3D42F8648}" dt="2018-06-30T18:18:38.699" v="2587" actId="207"/>
          <ac:spMkLst>
            <pc:docMk/>
            <pc:sldMk cId="538387107" sldId="373"/>
            <ac:spMk id="7" creationId="{CD8F5B39-A058-4642-8337-3A7FD897574A}"/>
          </ac:spMkLst>
        </pc:spChg>
        <pc:spChg chg="add mod">
          <ac:chgData name="Gabriela Santos" userId="2a70df36639ca50a" providerId="LiveId" clId="{C5DA01E0-8130-4B25-AD52-C1C3D42F8648}" dt="2018-06-30T18:17:47.956" v="2586" actId="207"/>
          <ac:spMkLst>
            <pc:docMk/>
            <pc:sldMk cId="538387107" sldId="373"/>
            <ac:spMk id="8" creationId="{7635EE79-544C-4E30-81E9-22942E508245}"/>
          </ac:spMkLst>
        </pc:spChg>
        <pc:spChg chg="add del">
          <ac:chgData name="Gabriela Santos" userId="2a70df36639ca50a" providerId="LiveId" clId="{C5DA01E0-8130-4B25-AD52-C1C3D42F8648}" dt="2018-06-30T17:01:59.954" v="1434" actId="478"/>
          <ac:spMkLst>
            <pc:docMk/>
            <pc:sldMk cId="538387107" sldId="373"/>
            <ac:spMk id="9" creationId="{F61E6CAA-AD46-4F46-8755-49B100499261}"/>
          </ac:spMkLst>
        </pc:spChg>
        <pc:spChg chg="add mod">
          <ac:chgData name="Gabriela Santos" userId="2a70df36639ca50a" providerId="LiveId" clId="{C5DA01E0-8130-4B25-AD52-C1C3D42F8648}" dt="2018-06-30T17:09:15.886" v="1561" actId="207"/>
          <ac:spMkLst>
            <pc:docMk/>
            <pc:sldMk cId="538387107" sldId="373"/>
            <ac:spMk id="10" creationId="{BD9B294A-1346-4C5B-9B45-FFCCD6B91507}"/>
          </ac:spMkLst>
        </pc:spChg>
        <pc:spChg chg="add mod">
          <ac:chgData name="Gabriela Santos" userId="2a70df36639ca50a" providerId="LiveId" clId="{C5DA01E0-8130-4B25-AD52-C1C3D42F8648}" dt="2018-06-30T17:11:54.885" v="1630" actId="207"/>
          <ac:spMkLst>
            <pc:docMk/>
            <pc:sldMk cId="538387107" sldId="373"/>
            <ac:spMk id="11" creationId="{1E284C0A-8F81-44A3-A9DB-E50F22A1085F}"/>
          </ac:spMkLst>
        </pc:spChg>
        <pc:spChg chg="add mod">
          <ac:chgData name="Gabriela Santos" userId="2a70df36639ca50a" providerId="LiveId" clId="{C5DA01E0-8130-4B25-AD52-C1C3D42F8648}" dt="2018-06-30T17:09:58.229" v="1588" actId="207"/>
          <ac:spMkLst>
            <pc:docMk/>
            <pc:sldMk cId="538387107" sldId="373"/>
            <ac:spMk id="12" creationId="{FCE8687C-598F-4807-99E5-4B512B3445D1}"/>
          </ac:spMkLst>
        </pc:spChg>
        <pc:spChg chg="add mod">
          <ac:chgData name="Gabriela Santos" userId="2a70df36639ca50a" providerId="LiveId" clId="{C5DA01E0-8130-4B25-AD52-C1C3D42F8648}" dt="2018-06-30T17:12:01.065" v="1632" actId="207"/>
          <ac:spMkLst>
            <pc:docMk/>
            <pc:sldMk cId="538387107" sldId="373"/>
            <ac:spMk id="13" creationId="{C070C3E6-23BA-4528-B443-A1A1461F2AF0}"/>
          </ac:spMkLst>
        </pc:spChg>
        <pc:spChg chg="add mod">
          <ac:chgData name="Gabriela Santos" userId="2a70df36639ca50a" providerId="LiveId" clId="{C5DA01E0-8130-4B25-AD52-C1C3D42F8648}" dt="2018-06-30T17:06:45.572" v="1497" actId="207"/>
          <ac:spMkLst>
            <pc:docMk/>
            <pc:sldMk cId="538387107" sldId="373"/>
            <ac:spMk id="14" creationId="{A5D8D8D3-5B34-4861-937B-912AE428D423}"/>
          </ac:spMkLst>
        </pc:spChg>
        <pc:spChg chg="add del">
          <ac:chgData name="Gabriela Santos" userId="2a70df36639ca50a" providerId="LiveId" clId="{C5DA01E0-8130-4B25-AD52-C1C3D42F8648}" dt="2018-06-30T17:07:48.689" v="1511"/>
          <ac:spMkLst>
            <pc:docMk/>
            <pc:sldMk cId="538387107" sldId="373"/>
            <ac:spMk id="17" creationId="{6175077E-BD7E-4484-A9AA-5FF12E60DB09}"/>
          </ac:spMkLst>
        </pc:spChg>
        <pc:picChg chg="add mod">
          <ac:chgData name="Gabriela Santos" userId="2a70df36639ca50a" providerId="LiveId" clId="{C5DA01E0-8130-4B25-AD52-C1C3D42F8648}" dt="2018-06-30T17:07:09.533" v="1504" actId="1076"/>
          <ac:picMkLst>
            <pc:docMk/>
            <pc:sldMk cId="538387107" sldId="373"/>
            <ac:picMk id="16" creationId="{C623036D-9B08-465A-AEB0-474515000895}"/>
          </ac:picMkLst>
        </pc:picChg>
      </pc:sldChg>
      <pc:sldChg chg="addSp delSp modSp add mod setBg setClrOvrMap modNotesTx">
        <pc:chgData name="Gabriela Santos" userId="2a70df36639ca50a" providerId="LiveId" clId="{C5DA01E0-8130-4B25-AD52-C1C3D42F8648}" dt="2018-07-05T11:43:29.031" v="6640" actId="20577"/>
        <pc:sldMkLst>
          <pc:docMk/>
          <pc:sldMk cId="3317208222" sldId="375"/>
        </pc:sldMkLst>
        <pc:spChg chg="mod ord">
          <ac:chgData name="Gabriela Santos" userId="2a70df36639ca50a" providerId="LiveId" clId="{C5DA01E0-8130-4B25-AD52-C1C3D42F8648}" dt="2018-06-30T17:20:02.422" v="1892" actId="790"/>
          <ac:spMkLst>
            <pc:docMk/>
            <pc:sldMk cId="3317208222" sldId="375"/>
            <ac:spMk id="2" creationId="{CAE521AB-2CEC-4A76-BA71-3EE2EE6CFCDA}"/>
          </ac:spMkLst>
        </pc:spChg>
        <pc:spChg chg="del">
          <ac:chgData name="Gabriela Santos" userId="2a70df36639ca50a" providerId="LiveId" clId="{C5DA01E0-8130-4B25-AD52-C1C3D42F8648}" dt="2018-06-30T17:16:16.805" v="1812" actId="478"/>
          <ac:spMkLst>
            <pc:docMk/>
            <pc:sldMk cId="3317208222" sldId="375"/>
            <ac:spMk id="3" creationId="{2CE118BF-CFF6-42C3-9436-C140C6FAFD07}"/>
          </ac:spMkLst>
        </pc:spChg>
        <pc:spChg chg="add del mod ord">
          <ac:chgData name="Gabriela Santos" userId="2a70df36639ca50a" providerId="LiveId" clId="{C5DA01E0-8130-4B25-AD52-C1C3D42F8648}" dt="2018-07-03T18:57:47.728" v="4745" actId="27636"/>
          <ac:spMkLst>
            <pc:docMk/>
            <pc:sldMk cId="3317208222" sldId="375"/>
            <ac:spMk id="4" creationId="{9C6B11A5-6A1E-4F93-9069-812EFD1A97C8}"/>
          </ac:spMkLst>
        </pc:spChg>
        <pc:spChg chg="add del mod">
          <ac:chgData name="Gabriela Santos" userId="2a70df36639ca50a" providerId="LiveId" clId="{C5DA01E0-8130-4B25-AD52-C1C3D42F8648}" dt="2018-06-30T17:31:38.136" v="1979" actId="478"/>
          <ac:spMkLst>
            <pc:docMk/>
            <pc:sldMk cId="3317208222" sldId="375"/>
            <ac:spMk id="9" creationId="{CB934499-9CC6-41AD-833B-BAD3A162AC68}"/>
          </ac:spMkLst>
        </pc:spChg>
        <pc:spChg chg="add mod">
          <ac:chgData name="Gabriela Santos" userId="2a70df36639ca50a" providerId="LiveId" clId="{C5DA01E0-8130-4B25-AD52-C1C3D42F8648}" dt="2018-06-30T17:32:35.730" v="2004" actId="1076"/>
          <ac:spMkLst>
            <pc:docMk/>
            <pc:sldMk cId="3317208222" sldId="375"/>
            <ac:spMk id="10" creationId="{F2B02D2D-B95E-47D1-8A93-BDCECB5C50F3}"/>
          </ac:spMkLst>
        </pc:spChg>
        <pc:spChg chg="add del">
          <ac:chgData name="Gabriela Santos" userId="2a70df36639ca50a" providerId="LiveId" clId="{C5DA01E0-8130-4B25-AD52-C1C3D42F8648}" dt="2018-06-30T17:19:11.092" v="1886" actId="26606"/>
          <ac:spMkLst>
            <pc:docMk/>
            <pc:sldMk cId="3317208222" sldId="375"/>
            <ac:spMk id="11" creationId="{42A5316D-ED2F-4F89-B4B4-8D9240B1A348}"/>
          </ac:spMkLst>
        </pc:spChg>
        <pc:spChg chg="add del">
          <ac:chgData name="Gabriela Santos" userId="2a70df36639ca50a" providerId="LiveId" clId="{C5DA01E0-8130-4B25-AD52-C1C3D42F8648}" dt="2018-06-30T17:19:11.076" v="1885" actId="26606"/>
          <ac:spMkLst>
            <pc:docMk/>
            <pc:sldMk cId="3317208222" sldId="375"/>
            <ac:spMk id="14" creationId="{E0D60ECE-8986-45DC-B7FE-EC7699B466B8}"/>
          </ac:spMkLst>
        </pc:spChg>
        <pc:spChg chg="add del">
          <ac:chgData name="Gabriela Santos" userId="2a70df36639ca50a" providerId="LiveId" clId="{C5DA01E0-8130-4B25-AD52-C1C3D42F8648}" dt="2018-06-30T17:19:11.076" v="1885" actId="26606"/>
          <ac:spMkLst>
            <pc:docMk/>
            <pc:sldMk cId="3317208222" sldId="375"/>
            <ac:spMk id="15" creationId="{96964194-5878-40D2-8EC0-DDC58387FA56}"/>
          </ac:spMkLst>
        </pc:spChg>
        <pc:spChg chg="add del">
          <ac:chgData name="Gabriela Santos" userId="2a70df36639ca50a" providerId="LiveId" clId="{C5DA01E0-8130-4B25-AD52-C1C3D42F8648}" dt="2018-06-30T17:17:07.555" v="1831" actId="26606"/>
          <ac:spMkLst>
            <pc:docMk/>
            <pc:sldMk cId="3317208222" sldId="375"/>
            <ac:spMk id="16" creationId="{EA67B5B4-3A24-436E-B663-1B2EBFF8A0CD}"/>
          </ac:spMkLst>
        </pc:spChg>
        <pc:spChg chg="add">
          <ac:chgData name="Gabriela Santos" userId="2a70df36639ca50a" providerId="LiveId" clId="{C5DA01E0-8130-4B25-AD52-C1C3D42F8648}" dt="2018-06-30T17:19:11.092" v="1886" actId="26606"/>
          <ac:spMkLst>
            <pc:docMk/>
            <pc:sldMk cId="3317208222" sldId="375"/>
            <ac:spMk id="17" creationId="{59A309A7-1751-4ABE-A3C1-EEC40366AD89}"/>
          </ac:spMkLst>
        </pc:spChg>
        <pc:spChg chg="add del">
          <ac:chgData name="Gabriela Santos" userId="2a70df36639ca50a" providerId="LiveId" clId="{C5DA01E0-8130-4B25-AD52-C1C3D42F8648}" dt="2018-06-30T17:16:53.250" v="1823" actId="26606"/>
          <ac:spMkLst>
            <pc:docMk/>
            <pc:sldMk cId="3317208222" sldId="375"/>
            <ac:spMk id="18" creationId="{3B0DF90E-6BAD-4E82-8FDF-717C9A357378}"/>
          </ac:spMkLst>
        </pc:spChg>
        <pc:spChg chg="add">
          <ac:chgData name="Gabriela Santos" userId="2a70df36639ca50a" providerId="LiveId" clId="{C5DA01E0-8130-4B25-AD52-C1C3D42F8648}" dt="2018-06-30T17:19:11.092" v="1886" actId="26606"/>
          <ac:spMkLst>
            <pc:docMk/>
            <pc:sldMk cId="3317208222" sldId="375"/>
            <ac:spMk id="19" creationId="{967D8EB6-EAE1-4F9C-B398-83321E287204}"/>
          </ac:spMkLst>
        </pc:spChg>
        <pc:spChg chg="add del">
          <ac:chgData name="Gabriela Santos" userId="2a70df36639ca50a" providerId="LiveId" clId="{C5DA01E0-8130-4B25-AD52-C1C3D42F8648}" dt="2018-06-30T17:16:53.250" v="1823" actId="26606"/>
          <ac:spMkLst>
            <pc:docMk/>
            <pc:sldMk cId="3317208222" sldId="375"/>
            <ac:spMk id="20" creationId="{13DCC859-0434-4BB8-B6C5-09C88AE698FB}"/>
          </ac:spMkLst>
        </pc:spChg>
        <pc:spChg chg="add del">
          <ac:chgData name="Gabriela Santos" userId="2a70df36639ca50a" providerId="LiveId" clId="{C5DA01E0-8130-4B25-AD52-C1C3D42F8648}" dt="2018-06-30T17:16:53.250" v="1823" actId="26606"/>
          <ac:spMkLst>
            <pc:docMk/>
            <pc:sldMk cId="3317208222" sldId="375"/>
            <ac:spMk id="22" creationId="{08E7ACFB-B791-4C23-8B17-013FEDC09A89}"/>
          </ac:spMkLst>
        </pc:spChg>
        <pc:spChg chg="add del">
          <ac:chgData name="Gabriela Santos" userId="2a70df36639ca50a" providerId="LiveId" clId="{C5DA01E0-8130-4B25-AD52-C1C3D42F8648}" dt="2018-06-30T17:16:55.141" v="1825" actId="26606"/>
          <ac:spMkLst>
            <pc:docMk/>
            <pc:sldMk cId="3317208222" sldId="375"/>
            <ac:spMk id="24" creationId="{3B0DF90E-6BAD-4E82-8FDF-717C9A357378}"/>
          </ac:spMkLst>
        </pc:spChg>
        <pc:spChg chg="add del">
          <ac:chgData name="Gabriela Santos" userId="2a70df36639ca50a" providerId="LiveId" clId="{C5DA01E0-8130-4B25-AD52-C1C3D42F8648}" dt="2018-06-30T17:16:55.141" v="1825" actId="26606"/>
          <ac:spMkLst>
            <pc:docMk/>
            <pc:sldMk cId="3317208222" sldId="375"/>
            <ac:spMk id="25" creationId="{13DCC859-0434-4BB8-B6C5-09C88AE698FB}"/>
          </ac:spMkLst>
        </pc:spChg>
        <pc:spChg chg="add del">
          <ac:chgData name="Gabriela Santos" userId="2a70df36639ca50a" providerId="LiveId" clId="{C5DA01E0-8130-4B25-AD52-C1C3D42F8648}" dt="2018-06-30T17:16:55.141" v="1825" actId="26606"/>
          <ac:spMkLst>
            <pc:docMk/>
            <pc:sldMk cId="3317208222" sldId="375"/>
            <ac:spMk id="26" creationId="{08E7ACFB-B791-4C23-8B17-013FEDC09A89}"/>
          </ac:spMkLst>
        </pc:spChg>
        <pc:spChg chg="add del">
          <ac:chgData name="Gabriela Santos" userId="2a70df36639ca50a" providerId="LiveId" clId="{C5DA01E0-8130-4B25-AD52-C1C3D42F8648}" dt="2018-06-30T17:17:04.919" v="1827" actId="26606"/>
          <ac:spMkLst>
            <pc:docMk/>
            <pc:sldMk cId="3317208222" sldId="375"/>
            <ac:spMk id="29" creationId="{BE95D989-81FA-4BAD-9AD5-E46CEDA91B36}"/>
          </ac:spMkLst>
        </pc:spChg>
        <pc:spChg chg="add del">
          <ac:chgData name="Gabriela Santos" userId="2a70df36639ca50a" providerId="LiveId" clId="{C5DA01E0-8130-4B25-AD52-C1C3D42F8648}" dt="2018-06-30T17:17:04.919" v="1827" actId="26606"/>
          <ac:spMkLst>
            <pc:docMk/>
            <pc:sldMk cId="3317208222" sldId="375"/>
            <ac:spMk id="30" creationId="{156189E5-8A3E-4CFD-B71B-CCD0F8495E56}"/>
          </ac:spMkLst>
        </pc:spChg>
        <pc:spChg chg="add del">
          <ac:chgData name="Gabriela Santos" userId="2a70df36639ca50a" providerId="LiveId" clId="{C5DA01E0-8130-4B25-AD52-C1C3D42F8648}" dt="2018-06-30T17:17:06.940" v="1829" actId="26606"/>
          <ac:spMkLst>
            <pc:docMk/>
            <pc:sldMk cId="3317208222" sldId="375"/>
            <ac:spMk id="33" creationId="{3B0DF90E-6BAD-4E82-8FDF-717C9A357378}"/>
          </ac:spMkLst>
        </pc:spChg>
        <pc:spChg chg="add del">
          <ac:chgData name="Gabriela Santos" userId="2a70df36639ca50a" providerId="LiveId" clId="{C5DA01E0-8130-4B25-AD52-C1C3D42F8648}" dt="2018-06-30T17:17:06.940" v="1829" actId="26606"/>
          <ac:spMkLst>
            <pc:docMk/>
            <pc:sldMk cId="3317208222" sldId="375"/>
            <ac:spMk id="34" creationId="{13DCC859-0434-4BB8-B6C5-09C88AE698FB}"/>
          </ac:spMkLst>
        </pc:spChg>
        <pc:spChg chg="add del">
          <ac:chgData name="Gabriela Santos" userId="2a70df36639ca50a" providerId="LiveId" clId="{C5DA01E0-8130-4B25-AD52-C1C3D42F8648}" dt="2018-06-30T17:17:06.940" v="1829" actId="26606"/>
          <ac:spMkLst>
            <pc:docMk/>
            <pc:sldMk cId="3317208222" sldId="375"/>
            <ac:spMk id="35" creationId="{08E7ACFB-B791-4C23-8B17-013FEDC09A89}"/>
          </ac:spMkLst>
        </pc:spChg>
        <pc:spChg chg="add del">
          <ac:chgData name="Gabriela Santos" userId="2a70df36639ca50a" providerId="LiveId" clId="{C5DA01E0-8130-4B25-AD52-C1C3D42F8648}" dt="2018-06-30T17:17:07.555" v="1831" actId="26606"/>
          <ac:spMkLst>
            <pc:docMk/>
            <pc:sldMk cId="3317208222" sldId="375"/>
            <ac:spMk id="38" creationId="{987FDF89-C993-41F4-A1B8-DBAFF16008A9}"/>
          </ac:spMkLst>
        </pc:spChg>
        <pc:spChg chg="add del">
          <ac:chgData name="Gabriela Santos" userId="2a70df36639ca50a" providerId="LiveId" clId="{C5DA01E0-8130-4B25-AD52-C1C3D42F8648}" dt="2018-06-30T17:17:07.555" v="1831" actId="26606"/>
          <ac:spMkLst>
            <pc:docMk/>
            <pc:sldMk cId="3317208222" sldId="375"/>
            <ac:spMk id="39" creationId="{64E585EA-75FD-4025-8270-F66A58A15CDA}"/>
          </ac:spMkLst>
        </pc:spChg>
        <pc:spChg chg="add del">
          <ac:chgData name="Gabriela Santos" userId="2a70df36639ca50a" providerId="LiveId" clId="{C5DA01E0-8130-4B25-AD52-C1C3D42F8648}" dt="2018-06-30T17:17:07.555" v="1831" actId="26606"/>
          <ac:spMkLst>
            <pc:docMk/>
            <pc:sldMk cId="3317208222" sldId="375"/>
            <ac:spMk id="40" creationId="{9C6B11A5-6A1E-4F93-9069-812EFD1A97C8}"/>
          </ac:spMkLst>
        </pc:spChg>
        <pc:spChg chg="add del">
          <ac:chgData name="Gabriela Santos" userId="2a70df36639ca50a" providerId="LiveId" clId="{C5DA01E0-8130-4B25-AD52-C1C3D42F8648}" dt="2018-06-30T17:17:08.640" v="1833" actId="26606"/>
          <ac:spMkLst>
            <pc:docMk/>
            <pc:sldMk cId="3317208222" sldId="375"/>
            <ac:spMk id="42" creationId="{48A740BC-A0AA-45E0-B899-2AE9C6FE11CA}"/>
          </ac:spMkLst>
        </pc:spChg>
        <pc:spChg chg="add del">
          <ac:chgData name="Gabriela Santos" userId="2a70df36639ca50a" providerId="LiveId" clId="{C5DA01E0-8130-4B25-AD52-C1C3D42F8648}" dt="2018-06-30T17:17:08.640" v="1833" actId="26606"/>
          <ac:spMkLst>
            <pc:docMk/>
            <pc:sldMk cId="3317208222" sldId="375"/>
            <ac:spMk id="44" creationId="{9C6B11A5-6A1E-4F93-9069-812EFD1A97C8}"/>
          </ac:spMkLst>
        </pc:spChg>
        <pc:graphicFrameChg chg="add del">
          <ac:chgData name="Gabriela Santos" userId="2a70df36639ca50a" providerId="LiveId" clId="{C5DA01E0-8130-4B25-AD52-C1C3D42F8648}" dt="2018-06-30T17:16:53.250" v="1823" actId="26606"/>
          <ac:graphicFrameMkLst>
            <pc:docMk/>
            <pc:sldMk cId="3317208222" sldId="375"/>
            <ac:graphicFrameMk id="13" creationId="{CEA5DEDA-2C0C-44C2-AC78-CE536E2A4BB2}"/>
          </ac:graphicFrameMkLst>
        </pc:graphicFrameChg>
        <pc:graphicFrameChg chg="add del">
          <ac:chgData name="Gabriela Santos" userId="2a70df36639ca50a" providerId="LiveId" clId="{C5DA01E0-8130-4B25-AD52-C1C3D42F8648}" dt="2018-06-30T17:16:55.141" v="1825" actId="26606"/>
          <ac:graphicFrameMkLst>
            <pc:docMk/>
            <pc:sldMk cId="3317208222" sldId="375"/>
            <ac:graphicFrameMk id="27" creationId="{36CA522D-CB89-4FB9-A1EC-37CB39BC6C3E}"/>
          </ac:graphicFrameMkLst>
        </pc:graphicFrameChg>
        <pc:graphicFrameChg chg="add del">
          <ac:chgData name="Gabriela Santos" userId="2a70df36639ca50a" providerId="LiveId" clId="{C5DA01E0-8130-4B25-AD52-C1C3D42F8648}" dt="2018-06-30T17:17:04.919" v="1827" actId="26606"/>
          <ac:graphicFrameMkLst>
            <pc:docMk/>
            <pc:sldMk cId="3317208222" sldId="375"/>
            <ac:graphicFrameMk id="31" creationId="{9348BCDA-A8DF-47AF-BF7C-6A0A458520F2}"/>
          </ac:graphicFrameMkLst>
        </pc:graphicFrameChg>
        <pc:graphicFrameChg chg="add del">
          <ac:chgData name="Gabriela Santos" userId="2a70df36639ca50a" providerId="LiveId" clId="{C5DA01E0-8130-4B25-AD52-C1C3D42F8648}" dt="2018-06-30T17:17:06.940" v="1829" actId="26606"/>
          <ac:graphicFrameMkLst>
            <pc:docMk/>
            <pc:sldMk cId="3317208222" sldId="375"/>
            <ac:graphicFrameMk id="36" creationId="{E2A2358D-600F-46B7-AF02-786C6FB5359E}"/>
          </ac:graphicFrameMkLst>
        </pc:graphicFrameChg>
        <pc:picChg chg="add del mod">
          <ac:chgData name="Gabriela Santos" userId="2a70df36639ca50a" providerId="LiveId" clId="{C5DA01E0-8130-4B25-AD52-C1C3D42F8648}" dt="2018-06-30T17:17:12.310" v="1835" actId="478"/>
          <ac:picMkLst>
            <pc:docMk/>
            <pc:sldMk cId="3317208222" sldId="375"/>
            <ac:picMk id="6" creationId="{0CA892CC-AD4D-4378-AEEB-19D66A805818}"/>
          </ac:picMkLst>
        </pc:picChg>
        <pc:picChg chg="add del mod">
          <ac:chgData name="Gabriela Santos" userId="2a70df36639ca50a" providerId="LiveId" clId="{C5DA01E0-8130-4B25-AD52-C1C3D42F8648}" dt="2018-06-30T17:31:13.136" v="1974" actId="478"/>
          <ac:picMkLst>
            <pc:docMk/>
            <pc:sldMk cId="3317208222" sldId="375"/>
            <ac:picMk id="8" creationId="{224E44A2-75CC-4D41-A585-ED06F16196B3}"/>
          </ac:picMkLst>
        </pc:picChg>
        <pc:cxnChg chg="add del">
          <ac:chgData name="Gabriela Santos" userId="2a70df36639ca50a" providerId="LiveId" clId="{C5DA01E0-8130-4B25-AD52-C1C3D42F8648}" dt="2018-06-30T17:17:08.640" v="1833" actId="26606"/>
          <ac:cxnSpMkLst>
            <pc:docMk/>
            <pc:sldMk cId="3317208222" sldId="375"/>
            <ac:cxnSpMk id="43" creationId="{B874EF51-C858-4BB9-97C3-D17755787127}"/>
          </ac:cxnSpMkLst>
        </pc:cxnChg>
      </pc:sldChg>
      <pc:sldChg chg="addSp delSp modSp add ord modNotesTx">
        <pc:chgData name="Gabriela Santos" userId="2a70df36639ca50a" providerId="LiveId" clId="{C5DA01E0-8130-4B25-AD52-C1C3D42F8648}" dt="2018-07-05T11:09:49.881" v="6273" actId="20577"/>
        <pc:sldMkLst>
          <pc:docMk/>
          <pc:sldMk cId="2868709779" sldId="376"/>
        </pc:sldMkLst>
        <pc:spChg chg="add del mod">
          <ac:chgData name="Gabriela Santos" userId="2a70df36639ca50a" providerId="LiveId" clId="{C5DA01E0-8130-4B25-AD52-C1C3D42F8648}" dt="2018-06-30T17:33:14.614" v="2011" actId="11529"/>
          <ac:spMkLst>
            <pc:docMk/>
            <pc:sldMk cId="2868709779" sldId="376"/>
            <ac:spMk id="2" creationId="{AEEE5B8C-71B0-49BB-9DEC-71D5CDDF1385}"/>
          </ac:spMkLst>
        </pc:spChg>
        <pc:spChg chg="add del mod">
          <ac:chgData name="Gabriela Santos" userId="2a70df36639ca50a" providerId="LiveId" clId="{C5DA01E0-8130-4B25-AD52-C1C3D42F8648}" dt="2018-06-30T17:36:47.575" v="2068" actId="1076"/>
          <ac:spMkLst>
            <pc:docMk/>
            <pc:sldMk cId="2868709779" sldId="376"/>
            <ac:spMk id="5" creationId="{84ED62CD-A5DC-4FD9-BE18-10B753E86453}"/>
          </ac:spMkLst>
        </pc:spChg>
        <pc:spChg chg="add del">
          <ac:chgData name="Gabriela Santos" userId="2a70df36639ca50a" providerId="LiveId" clId="{C5DA01E0-8130-4B25-AD52-C1C3D42F8648}" dt="2018-06-30T17:33:22.620" v="2015" actId="478"/>
          <ac:spMkLst>
            <pc:docMk/>
            <pc:sldMk cId="2868709779" sldId="376"/>
            <ac:spMk id="6" creationId="{7EDFD5E0-03E9-47AC-8049-2DA11A31B646}"/>
          </ac:spMkLst>
        </pc:spChg>
        <pc:spChg chg="add del">
          <ac:chgData name="Gabriela Santos" userId="2a70df36639ca50a" providerId="LiveId" clId="{C5DA01E0-8130-4B25-AD52-C1C3D42F8648}" dt="2018-06-30T17:33:18.306" v="2013" actId="478"/>
          <ac:spMkLst>
            <pc:docMk/>
            <pc:sldMk cId="2868709779" sldId="376"/>
            <ac:spMk id="7" creationId="{CD8F5B39-A058-4642-8337-3A7FD897574A}"/>
          </ac:spMkLst>
        </pc:spChg>
        <pc:spChg chg="add del">
          <ac:chgData name="Gabriela Santos" userId="2a70df36639ca50a" providerId="LiveId" clId="{C5DA01E0-8130-4B25-AD52-C1C3D42F8648}" dt="2018-06-30T17:33:21.107" v="2014" actId="478"/>
          <ac:spMkLst>
            <pc:docMk/>
            <pc:sldMk cId="2868709779" sldId="376"/>
            <ac:spMk id="8" creationId="{7635EE79-544C-4E30-81E9-22942E508245}"/>
          </ac:spMkLst>
        </pc:spChg>
        <pc:spChg chg="add del">
          <ac:chgData name="Gabriela Santos" userId="2a70df36639ca50a" providerId="LiveId" clId="{C5DA01E0-8130-4B25-AD52-C1C3D42F8648}" dt="2018-06-30T17:33:23.378" v="2016" actId="478"/>
          <ac:spMkLst>
            <pc:docMk/>
            <pc:sldMk cId="2868709779" sldId="376"/>
            <ac:spMk id="10" creationId="{BD9B294A-1346-4C5B-9B45-FFCCD6B91507}"/>
          </ac:spMkLst>
        </pc:spChg>
        <pc:spChg chg="add del">
          <ac:chgData name="Gabriela Santos" userId="2a70df36639ca50a" providerId="LiveId" clId="{C5DA01E0-8130-4B25-AD52-C1C3D42F8648}" dt="2018-06-30T17:33:22.620" v="2015" actId="478"/>
          <ac:spMkLst>
            <pc:docMk/>
            <pc:sldMk cId="2868709779" sldId="376"/>
            <ac:spMk id="11" creationId="{1E284C0A-8F81-44A3-A9DB-E50F22A1085F}"/>
          </ac:spMkLst>
        </pc:spChg>
        <pc:spChg chg="add del">
          <ac:chgData name="Gabriela Santos" userId="2a70df36639ca50a" providerId="LiveId" clId="{C5DA01E0-8130-4B25-AD52-C1C3D42F8648}" dt="2018-06-30T17:33:18.306" v="2013" actId="478"/>
          <ac:spMkLst>
            <pc:docMk/>
            <pc:sldMk cId="2868709779" sldId="376"/>
            <ac:spMk id="12" creationId="{FCE8687C-598F-4807-99E5-4B512B3445D1}"/>
          </ac:spMkLst>
        </pc:spChg>
        <pc:spChg chg="add del">
          <ac:chgData name="Gabriela Santos" userId="2a70df36639ca50a" providerId="LiveId" clId="{C5DA01E0-8130-4B25-AD52-C1C3D42F8648}" dt="2018-06-30T17:33:21.107" v="2014" actId="478"/>
          <ac:spMkLst>
            <pc:docMk/>
            <pc:sldMk cId="2868709779" sldId="376"/>
            <ac:spMk id="13" creationId="{C070C3E6-23BA-4528-B443-A1A1461F2AF0}"/>
          </ac:spMkLst>
        </pc:spChg>
        <pc:spChg chg="add mod">
          <ac:chgData name="Gabriela Santos" userId="2a70df36639ca50a" providerId="LiveId" clId="{C5DA01E0-8130-4B25-AD52-C1C3D42F8648}" dt="2018-06-30T17:36:47.575" v="2068" actId="1076"/>
          <ac:spMkLst>
            <pc:docMk/>
            <pc:sldMk cId="2868709779" sldId="376"/>
            <ac:spMk id="15" creationId="{3EF0758D-B8DF-47E3-9DC7-9B4DA6C9E484}"/>
          </ac:spMkLst>
        </pc:spChg>
        <pc:spChg chg="add mod">
          <ac:chgData name="Gabriela Santos" userId="2a70df36639ca50a" providerId="LiveId" clId="{C5DA01E0-8130-4B25-AD52-C1C3D42F8648}" dt="2018-06-30T17:36:47.575" v="2068" actId="1076"/>
          <ac:spMkLst>
            <pc:docMk/>
            <pc:sldMk cId="2868709779" sldId="376"/>
            <ac:spMk id="17" creationId="{DB363259-A6C6-4F05-AD59-C693FB9EFB41}"/>
          </ac:spMkLst>
        </pc:spChg>
        <pc:spChg chg="add mod">
          <ac:chgData name="Gabriela Santos" userId="2a70df36639ca50a" providerId="LiveId" clId="{C5DA01E0-8130-4B25-AD52-C1C3D42F8648}" dt="2018-06-30T17:36:47.575" v="2068" actId="1076"/>
          <ac:spMkLst>
            <pc:docMk/>
            <pc:sldMk cId="2868709779" sldId="376"/>
            <ac:spMk id="18" creationId="{51AF3EB2-0AF4-474D-9226-CF12FBD426D1}"/>
          </ac:spMkLst>
        </pc:spChg>
        <pc:spChg chg="add mod">
          <ac:chgData name="Gabriela Santos" userId="2a70df36639ca50a" providerId="LiveId" clId="{C5DA01E0-8130-4B25-AD52-C1C3D42F8648}" dt="2018-06-30T17:36:47.575" v="2068" actId="1076"/>
          <ac:spMkLst>
            <pc:docMk/>
            <pc:sldMk cId="2868709779" sldId="376"/>
            <ac:spMk id="19" creationId="{5DEDF07C-695F-432C-BB15-D5797C757082}"/>
          </ac:spMkLst>
        </pc:spChg>
        <pc:spChg chg="add mod">
          <ac:chgData name="Gabriela Santos" userId="2a70df36639ca50a" providerId="LiveId" clId="{C5DA01E0-8130-4B25-AD52-C1C3D42F8648}" dt="2018-06-30T17:36:47.575" v="2068" actId="1076"/>
          <ac:spMkLst>
            <pc:docMk/>
            <pc:sldMk cId="2868709779" sldId="376"/>
            <ac:spMk id="20" creationId="{7303035D-976B-4B90-BE42-17B0F1879BA0}"/>
          </ac:spMkLst>
        </pc:spChg>
        <pc:spChg chg="add mod">
          <ac:chgData name="Gabriela Santos" userId="2a70df36639ca50a" providerId="LiveId" clId="{C5DA01E0-8130-4B25-AD52-C1C3D42F8648}" dt="2018-07-04T23:58:46.153" v="5596" actId="1076"/>
          <ac:spMkLst>
            <pc:docMk/>
            <pc:sldMk cId="2868709779" sldId="376"/>
            <ac:spMk id="21" creationId="{A49885C5-7F40-4266-980F-3769B75EF4F1}"/>
          </ac:spMkLst>
        </pc:spChg>
        <pc:spChg chg="add mod">
          <ac:chgData name="Gabriela Santos" userId="2a70df36639ca50a" providerId="LiveId" clId="{C5DA01E0-8130-4B25-AD52-C1C3D42F8648}" dt="2018-06-30T17:37:41.366" v="2103" actId="1076"/>
          <ac:spMkLst>
            <pc:docMk/>
            <pc:sldMk cId="2868709779" sldId="376"/>
            <ac:spMk id="39" creationId="{807CA870-8865-46D7-9EC8-87D582D553D3}"/>
          </ac:spMkLst>
        </pc:spChg>
        <pc:cxnChg chg="add mod">
          <ac:chgData name="Gabriela Santos" userId="2a70df36639ca50a" providerId="LiveId" clId="{C5DA01E0-8130-4B25-AD52-C1C3D42F8648}" dt="2018-06-30T17:36:47.575" v="2068" actId="1076"/>
          <ac:cxnSpMkLst>
            <pc:docMk/>
            <pc:sldMk cId="2868709779" sldId="376"/>
            <ac:cxnSpMk id="4" creationId="{680B2AC0-F6C1-4166-901C-C321B5BC56B5}"/>
          </ac:cxnSpMkLst>
        </pc:cxnChg>
        <pc:cxnChg chg="add mod">
          <ac:chgData name="Gabriela Santos" userId="2a70df36639ca50a" providerId="LiveId" clId="{C5DA01E0-8130-4B25-AD52-C1C3D42F8648}" dt="2018-06-30T17:36:47.575" v="2068" actId="1076"/>
          <ac:cxnSpMkLst>
            <pc:docMk/>
            <pc:sldMk cId="2868709779" sldId="376"/>
            <ac:cxnSpMk id="26" creationId="{5323EB7D-16B1-4F97-ADD7-5F5A47E5C379}"/>
          </ac:cxnSpMkLst>
        </pc:cxnChg>
        <pc:cxnChg chg="add mod">
          <ac:chgData name="Gabriela Santos" userId="2a70df36639ca50a" providerId="LiveId" clId="{C5DA01E0-8130-4B25-AD52-C1C3D42F8648}" dt="2018-06-30T17:36:47.575" v="2068" actId="1076"/>
          <ac:cxnSpMkLst>
            <pc:docMk/>
            <pc:sldMk cId="2868709779" sldId="376"/>
            <ac:cxnSpMk id="27" creationId="{25C010DD-FB12-4D7E-9193-5D1B4BB4FD27}"/>
          </ac:cxnSpMkLst>
        </pc:cxnChg>
        <pc:cxnChg chg="add mod">
          <ac:chgData name="Gabriela Santos" userId="2a70df36639ca50a" providerId="LiveId" clId="{C5DA01E0-8130-4B25-AD52-C1C3D42F8648}" dt="2018-06-30T17:36:47.575" v="2068" actId="1076"/>
          <ac:cxnSpMkLst>
            <pc:docMk/>
            <pc:sldMk cId="2868709779" sldId="376"/>
            <ac:cxnSpMk id="29" creationId="{6B819C19-E2F1-4FEA-AD65-6598581A55A2}"/>
          </ac:cxnSpMkLst>
        </pc:cxnChg>
        <pc:cxnChg chg="add mod">
          <ac:chgData name="Gabriela Santos" userId="2a70df36639ca50a" providerId="LiveId" clId="{C5DA01E0-8130-4B25-AD52-C1C3D42F8648}" dt="2018-06-30T17:36:47.575" v="2068" actId="1076"/>
          <ac:cxnSpMkLst>
            <pc:docMk/>
            <pc:sldMk cId="2868709779" sldId="376"/>
            <ac:cxnSpMk id="32" creationId="{E8CCE240-D8CB-4138-BFD1-93523A8396CF}"/>
          </ac:cxnSpMkLst>
        </pc:cxnChg>
        <pc:cxnChg chg="add mod">
          <ac:chgData name="Gabriela Santos" userId="2a70df36639ca50a" providerId="LiveId" clId="{C5DA01E0-8130-4B25-AD52-C1C3D42F8648}" dt="2018-06-30T17:37:03.404" v="2070" actId="1582"/>
          <ac:cxnSpMkLst>
            <pc:docMk/>
            <pc:sldMk cId="2868709779" sldId="376"/>
            <ac:cxnSpMk id="38" creationId="{B3AF63F3-B25E-4F94-BAC8-0106F3941AEB}"/>
          </ac:cxnSpMkLst>
        </pc:cxnChg>
      </pc:sldChg>
      <pc:sldChg chg="addSp delSp modSp add">
        <pc:chgData name="Gabriela Santos" userId="2a70df36639ca50a" providerId="LiveId" clId="{C5DA01E0-8130-4B25-AD52-C1C3D42F8648}" dt="2018-06-30T17:47:49.512" v="2199" actId="1076"/>
        <pc:sldMkLst>
          <pc:docMk/>
          <pc:sldMk cId="2583205999" sldId="377"/>
        </pc:sldMkLst>
        <pc:spChg chg="add mod ord">
          <ac:chgData name="Gabriela Santos" userId="2a70df36639ca50a" providerId="LiveId" clId="{C5DA01E0-8130-4B25-AD52-C1C3D42F8648}" dt="2018-06-30T17:44:57.201" v="2112" actId="207"/>
          <ac:spMkLst>
            <pc:docMk/>
            <pc:sldMk cId="2583205999" sldId="377"/>
            <ac:spMk id="2" creationId="{DB9DCDBE-241D-4BE8-839F-1524F56BA20C}"/>
          </ac:spMkLst>
        </pc:spChg>
        <pc:spChg chg="mod">
          <ac:chgData name="Gabriela Santos" userId="2a70df36639ca50a" providerId="LiveId" clId="{C5DA01E0-8130-4B25-AD52-C1C3D42F8648}" dt="2018-06-30T17:46:22.737" v="2160" actId="1076"/>
          <ac:spMkLst>
            <pc:docMk/>
            <pc:sldMk cId="2583205999" sldId="377"/>
            <ac:spMk id="5" creationId="{84ED62CD-A5DC-4FD9-BE18-10B753E86453}"/>
          </ac:spMkLst>
        </pc:spChg>
        <pc:spChg chg="del">
          <ac:chgData name="Gabriela Santos" userId="2a70df36639ca50a" providerId="LiveId" clId="{C5DA01E0-8130-4B25-AD52-C1C3D42F8648}" dt="2018-06-30T17:44:15.037" v="2105" actId="478"/>
          <ac:spMkLst>
            <pc:docMk/>
            <pc:sldMk cId="2583205999" sldId="377"/>
            <ac:spMk id="15" creationId="{3EF0758D-B8DF-47E3-9DC7-9B4DA6C9E484}"/>
          </ac:spMkLst>
        </pc:spChg>
        <pc:spChg chg="del">
          <ac:chgData name="Gabriela Santos" userId="2a70df36639ca50a" providerId="LiveId" clId="{C5DA01E0-8130-4B25-AD52-C1C3D42F8648}" dt="2018-06-30T17:44:15.037" v="2105" actId="478"/>
          <ac:spMkLst>
            <pc:docMk/>
            <pc:sldMk cId="2583205999" sldId="377"/>
            <ac:spMk id="17" creationId="{DB363259-A6C6-4F05-AD59-C693FB9EFB41}"/>
          </ac:spMkLst>
        </pc:spChg>
        <pc:spChg chg="del">
          <ac:chgData name="Gabriela Santos" userId="2a70df36639ca50a" providerId="LiveId" clId="{C5DA01E0-8130-4B25-AD52-C1C3D42F8648}" dt="2018-06-30T17:44:17.821" v="2106" actId="478"/>
          <ac:spMkLst>
            <pc:docMk/>
            <pc:sldMk cId="2583205999" sldId="377"/>
            <ac:spMk id="18" creationId="{51AF3EB2-0AF4-474D-9226-CF12FBD426D1}"/>
          </ac:spMkLst>
        </pc:spChg>
        <pc:spChg chg="del">
          <ac:chgData name="Gabriela Santos" userId="2a70df36639ca50a" providerId="LiveId" clId="{C5DA01E0-8130-4B25-AD52-C1C3D42F8648}" dt="2018-06-30T17:44:17.821" v="2106" actId="478"/>
          <ac:spMkLst>
            <pc:docMk/>
            <pc:sldMk cId="2583205999" sldId="377"/>
            <ac:spMk id="19" creationId="{5DEDF07C-695F-432C-BB15-D5797C757082}"/>
          </ac:spMkLst>
        </pc:spChg>
        <pc:spChg chg="del">
          <ac:chgData name="Gabriela Santos" userId="2a70df36639ca50a" providerId="LiveId" clId="{C5DA01E0-8130-4B25-AD52-C1C3D42F8648}" dt="2018-06-30T17:44:17.821" v="2106" actId="478"/>
          <ac:spMkLst>
            <pc:docMk/>
            <pc:sldMk cId="2583205999" sldId="377"/>
            <ac:spMk id="20" creationId="{7303035D-976B-4B90-BE42-17B0F1879BA0}"/>
          </ac:spMkLst>
        </pc:spChg>
        <pc:spChg chg="add mod">
          <ac:chgData name="Gabriela Santos" userId="2a70df36639ca50a" providerId="LiveId" clId="{C5DA01E0-8130-4B25-AD52-C1C3D42F8648}" dt="2018-06-30T17:47:43.168" v="2197" actId="14100"/>
          <ac:spMkLst>
            <pc:docMk/>
            <pc:sldMk cId="2583205999" sldId="377"/>
            <ac:spMk id="21" creationId="{173D79E8-7FAC-435A-9422-9D5B6857433C}"/>
          </ac:spMkLst>
        </pc:spChg>
        <pc:spChg chg="add mod">
          <ac:chgData name="Gabriela Santos" userId="2a70df36639ca50a" providerId="LiveId" clId="{C5DA01E0-8130-4B25-AD52-C1C3D42F8648}" dt="2018-06-30T17:47:41.227" v="2196" actId="14100"/>
          <ac:spMkLst>
            <pc:docMk/>
            <pc:sldMk cId="2583205999" sldId="377"/>
            <ac:spMk id="22" creationId="{54BFCE1A-3EA4-4B42-B50B-06150BE838AD}"/>
          </ac:spMkLst>
        </pc:spChg>
        <pc:spChg chg="add mod">
          <ac:chgData name="Gabriela Santos" userId="2a70df36639ca50a" providerId="LiveId" clId="{C5DA01E0-8130-4B25-AD52-C1C3D42F8648}" dt="2018-06-30T17:46:20.835" v="2159" actId="1076"/>
          <ac:spMkLst>
            <pc:docMk/>
            <pc:sldMk cId="2583205999" sldId="377"/>
            <ac:spMk id="23" creationId="{EA398CA6-2BB5-42FF-9D24-2A2E79B332CD}"/>
          </ac:spMkLst>
        </pc:spChg>
        <pc:spChg chg="add mod">
          <ac:chgData name="Gabriela Santos" userId="2a70df36639ca50a" providerId="LiveId" clId="{C5DA01E0-8130-4B25-AD52-C1C3D42F8648}" dt="2018-06-30T17:46:42.476" v="2177" actId="20577"/>
          <ac:spMkLst>
            <pc:docMk/>
            <pc:sldMk cId="2583205999" sldId="377"/>
            <ac:spMk id="24" creationId="{4C638BFE-8830-4E30-B4F3-243B983F9711}"/>
          </ac:spMkLst>
        </pc:spChg>
        <pc:spChg chg="add mod">
          <ac:chgData name="Gabriela Santos" userId="2a70df36639ca50a" providerId="LiveId" clId="{C5DA01E0-8130-4B25-AD52-C1C3D42F8648}" dt="2018-06-30T17:47:46.413" v="2198" actId="1076"/>
          <ac:spMkLst>
            <pc:docMk/>
            <pc:sldMk cId="2583205999" sldId="377"/>
            <ac:spMk id="25" creationId="{6744F7DF-7F86-4106-89BB-778EE60748A8}"/>
          </ac:spMkLst>
        </pc:spChg>
        <pc:spChg chg="add mod">
          <ac:chgData name="Gabriela Santos" userId="2a70df36639ca50a" providerId="LiveId" clId="{C5DA01E0-8130-4B25-AD52-C1C3D42F8648}" dt="2018-06-30T17:47:49.512" v="2199" actId="1076"/>
          <ac:spMkLst>
            <pc:docMk/>
            <pc:sldMk cId="2583205999" sldId="377"/>
            <ac:spMk id="28" creationId="{BC93F259-E3BD-4F75-B204-C0519FB2456B}"/>
          </ac:spMkLst>
        </pc:spChg>
        <pc:spChg chg="mod">
          <ac:chgData name="Gabriela Santos" userId="2a70df36639ca50a" providerId="LiveId" clId="{C5DA01E0-8130-4B25-AD52-C1C3D42F8648}" dt="2018-06-30T17:46:25.043" v="2161" actId="1076"/>
          <ac:spMkLst>
            <pc:docMk/>
            <pc:sldMk cId="2583205999" sldId="377"/>
            <ac:spMk id="39" creationId="{807CA870-8865-46D7-9EC8-87D582D553D3}"/>
          </ac:spMkLst>
        </pc:spChg>
        <pc:cxnChg chg="del mod">
          <ac:chgData name="Gabriela Santos" userId="2a70df36639ca50a" providerId="LiveId" clId="{C5DA01E0-8130-4B25-AD52-C1C3D42F8648}" dt="2018-06-30T17:44:30.075" v="2108" actId="478"/>
          <ac:cxnSpMkLst>
            <pc:docMk/>
            <pc:sldMk cId="2583205999" sldId="377"/>
            <ac:cxnSpMk id="4" creationId="{680B2AC0-F6C1-4166-901C-C321B5BC56B5}"/>
          </ac:cxnSpMkLst>
        </pc:cxnChg>
        <pc:cxnChg chg="del mod">
          <ac:chgData name="Gabriela Santos" userId="2a70df36639ca50a" providerId="LiveId" clId="{C5DA01E0-8130-4B25-AD52-C1C3D42F8648}" dt="2018-06-30T17:44:28.897" v="2107" actId="478"/>
          <ac:cxnSpMkLst>
            <pc:docMk/>
            <pc:sldMk cId="2583205999" sldId="377"/>
            <ac:cxnSpMk id="26" creationId="{5323EB7D-16B1-4F97-ADD7-5F5A47E5C379}"/>
          </ac:cxnSpMkLst>
        </pc:cxnChg>
        <pc:cxnChg chg="del mod">
          <ac:chgData name="Gabriela Santos" userId="2a70df36639ca50a" providerId="LiveId" clId="{C5DA01E0-8130-4B25-AD52-C1C3D42F8648}" dt="2018-06-30T17:44:15.037" v="2105" actId="478"/>
          <ac:cxnSpMkLst>
            <pc:docMk/>
            <pc:sldMk cId="2583205999" sldId="377"/>
            <ac:cxnSpMk id="27" creationId="{25C010DD-FB12-4D7E-9193-5D1B4BB4FD27}"/>
          </ac:cxnSpMkLst>
        </pc:cxnChg>
        <pc:cxnChg chg="del mod">
          <ac:chgData name="Gabriela Santos" userId="2a70df36639ca50a" providerId="LiveId" clId="{C5DA01E0-8130-4B25-AD52-C1C3D42F8648}" dt="2018-06-30T17:44:15.037" v="2105" actId="478"/>
          <ac:cxnSpMkLst>
            <pc:docMk/>
            <pc:sldMk cId="2583205999" sldId="377"/>
            <ac:cxnSpMk id="29" creationId="{6B819C19-E2F1-4FEA-AD65-6598581A55A2}"/>
          </ac:cxnSpMkLst>
        </pc:cxnChg>
        <pc:cxnChg chg="del mod">
          <ac:chgData name="Gabriela Santos" userId="2a70df36639ca50a" providerId="LiveId" clId="{C5DA01E0-8130-4B25-AD52-C1C3D42F8648}" dt="2018-06-30T17:44:15.037" v="2105" actId="478"/>
          <ac:cxnSpMkLst>
            <pc:docMk/>
            <pc:sldMk cId="2583205999" sldId="377"/>
            <ac:cxnSpMk id="32" creationId="{E8CCE240-D8CB-4138-BFD1-93523A8396CF}"/>
          </ac:cxnSpMkLst>
        </pc:cxnChg>
        <pc:cxnChg chg="del">
          <ac:chgData name="Gabriela Santos" userId="2a70df36639ca50a" providerId="LiveId" clId="{C5DA01E0-8130-4B25-AD52-C1C3D42F8648}" dt="2018-06-30T17:44:31.716" v="2109" actId="478"/>
          <ac:cxnSpMkLst>
            <pc:docMk/>
            <pc:sldMk cId="2583205999" sldId="377"/>
            <ac:cxnSpMk id="38" creationId="{B3AF63F3-B25E-4F94-BAC8-0106F3941AEB}"/>
          </ac:cxnSpMkLst>
        </pc:cxnChg>
      </pc:sldChg>
      <pc:sldChg chg="addSp modSp add">
        <pc:chgData name="Gabriela Santos" userId="2a70df36639ca50a" providerId="LiveId" clId="{C5DA01E0-8130-4B25-AD52-C1C3D42F8648}" dt="2018-06-30T17:49:50.207" v="2224" actId="1076"/>
        <pc:sldMkLst>
          <pc:docMk/>
          <pc:sldMk cId="3289835615" sldId="378"/>
        </pc:sldMkLst>
        <pc:spChg chg="add mod ord">
          <ac:chgData name="Gabriela Santos" userId="2a70df36639ca50a" providerId="LiveId" clId="{C5DA01E0-8130-4B25-AD52-C1C3D42F8648}" dt="2018-06-30T17:48:44.743" v="2212" actId="1076"/>
          <ac:spMkLst>
            <pc:docMk/>
            <pc:sldMk cId="3289835615" sldId="378"/>
            <ac:spMk id="13" creationId="{49236711-D9FD-41E4-8958-3CA6C55FB37D}"/>
          </ac:spMkLst>
        </pc:spChg>
        <pc:spChg chg="add mod">
          <ac:chgData name="Gabriela Santos" userId="2a70df36639ca50a" providerId="LiveId" clId="{C5DA01E0-8130-4B25-AD52-C1C3D42F8648}" dt="2018-06-30T17:49:21.415" v="2219" actId="571"/>
          <ac:spMkLst>
            <pc:docMk/>
            <pc:sldMk cId="3289835615" sldId="378"/>
            <ac:spMk id="15" creationId="{C2821AD6-C99C-4CD5-A38D-8278DB68F87D}"/>
          </ac:spMkLst>
        </pc:spChg>
        <pc:spChg chg="add mod">
          <ac:chgData name="Gabriela Santos" userId="2a70df36639ca50a" providerId="LiveId" clId="{C5DA01E0-8130-4B25-AD52-C1C3D42F8648}" dt="2018-06-30T17:49:21.415" v="2219" actId="571"/>
          <ac:spMkLst>
            <pc:docMk/>
            <pc:sldMk cId="3289835615" sldId="378"/>
            <ac:spMk id="17" creationId="{74AAFA78-6EFF-4CE0-859A-0189F19D05D5}"/>
          </ac:spMkLst>
        </pc:spChg>
        <pc:spChg chg="add mod">
          <ac:chgData name="Gabriela Santos" userId="2a70df36639ca50a" providerId="LiveId" clId="{C5DA01E0-8130-4B25-AD52-C1C3D42F8648}" dt="2018-06-30T17:49:21.415" v="2219" actId="571"/>
          <ac:spMkLst>
            <pc:docMk/>
            <pc:sldMk cId="3289835615" sldId="378"/>
            <ac:spMk id="18" creationId="{ABE48C89-A6D9-45AC-B519-0AA2AE1CEEAD}"/>
          </ac:spMkLst>
        </pc:spChg>
        <pc:spChg chg="add mod">
          <ac:chgData name="Gabriela Santos" userId="2a70df36639ca50a" providerId="LiveId" clId="{C5DA01E0-8130-4B25-AD52-C1C3D42F8648}" dt="2018-06-30T17:49:34.622" v="2223" actId="571"/>
          <ac:spMkLst>
            <pc:docMk/>
            <pc:sldMk cId="3289835615" sldId="378"/>
            <ac:spMk id="19" creationId="{869E0932-B64A-4B9D-B851-AA844D5FB0FA}"/>
          </ac:spMkLst>
        </pc:spChg>
        <pc:spChg chg="add mod">
          <ac:chgData name="Gabriela Santos" userId="2a70df36639ca50a" providerId="LiveId" clId="{C5DA01E0-8130-4B25-AD52-C1C3D42F8648}" dt="2018-06-30T17:49:34.622" v="2223" actId="571"/>
          <ac:spMkLst>
            <pc:docMk/>
            <pc:sldMk cId="3289835615" sldId="378"/>
            <ac:spMk id="20" creationId="{3CE43AFB-7C9D-498E-81F6-620C9C6732F6}"/>
          </ac:spMkLst>
        </pc:spChg>
        <pc:spChg chg="mod">
          <ac:chgData name="Gabriela Santos" userId="2a70df36639ca50a" providerId="LiveId" clId="{C5DA01E0-8130-4B25-AD52-C1C3D42F8648}" dt="2018-06-30T17:49:50.207" v="2224" actId="1076"/>
          <ac:spMkLst>
            <pc:docMk/>
            <pc:sldMk cId="3289835615" sldId="378"/>
            <ac:spMk id="24" creationId="{4C638BFE-8830-4E30-B4F3-243B983F9711}"/>
          </ac:spMkLst>
        </pc:spChg>
        <pc:spChg chg="mod ord">
          <ac:chgData name="Gabriela Santos" userId="2a70df36639ca50a" providerId="LiveId" clId="{C5DA01E0-8130-4B25-AD52-C1C3D42F8648}" dt="2018-06-30T17:48:52.647" v="2213" actId="1076"/>
          <ac:spMkLst>
            <pc:docMk/>
            <pc:sldMk cId="3289835615" sldId="378"/>
            <ac:spMk id="25" creationId="{6744F7DF-7F86-4106-89BB-778EE60748A8}"/>
          </ac:spMkLst>
        </pc:spChg>
        <pc:spChg chg="add mod">
          <ac:chgData name="Gabriela Santos" userId="2a70df36639ca50a" providerId="LiveId" clId="{C5DA01E0-8130-4B25-AD52-C1C3D42F8648}" dt="2018-06-30T17:49:34.622" v="2223" actId="571"/>
          <ac:spMkLst>
            <pc:docMk/>
            <pc:sldMk cId="3289835615" sldId="378"/>
            <ac:spMk id="26" creationId="{8F5892AD-947C-480D-B1E6-143B0B8F44AD}"/>
          </ac:spMkLst>
        </pc:spChg>
        <pc:spChg chg="add mod">
          <ac:chgData name="Gabriela Santos" userId="2a70df36639ca50a" providerId="LiveId" clId="{C5DA01E0-8130-4B25-AD52-C1C3D42F8648}" dt="2018-06-30T17:49:34.138" v="2222" actId="571"/>
          <ac:spMkLst>
            <pc:docMk/>
            <pc:sldMk cId="3289835615" sldId="378"/>
            <ac:spMk id="27" creationId="{407A42D2-CF63-428A-B6FA-8738BC9F2949}"/>
          </ac:spMkLst>
        </pc:spChg>
        <pc:spChg chg="mod ord">
          <ac:chgData name="Gabriela Santos" userId="2a70df36639ca50a" providerId="LiveId" clId="{C5DA01E0-8130-4B25-AD52-C1C3D42F8648}" dt="2018-06-30T17:49:07.681" v="2218" actId="6549"/>
          <ac:spMkLst>
            <pc:docMk/>
            <pc:sldMk cId="3289835615" sldId="378"/>
            <ac:spMk id="28" creationId="{BC93F259-E3BD-4F75-B204-C0519FB2456B}"/>
          </ac:spMkLst>
        </pc:spChg>
      </pc:sldChg>
      <pc:sldChg chg="addSp delSp modSp add">
        <pc:chgData name="Gabriela Santos" userId="2a70df36639ca50a" providerId="LiveId" clId="{C5DA01E0-8130-4B25-AD52-C1C3D42F8648}" dt="2018-06-30T17:56:59.127" v="2333" actId="20577"/>
        <pc:sldMkLst>
          <pc:docMk/>
          <pc:sldMk cId="80127290" sldId="379"/>
        </pc:sldMkLst>
        <pc:spChg chg="del">
          <ac:chgData name="Gabriela Santos" userId="2a70df36639ca50a" providerId="LiveId" clId="{C5DA01E0-8130-4B25-AD52-C1C3D42F8648}" dt="2018-06-30T17:53:12.415" v="2230" actId="478"/>
          <ac:spMkLst>
            <pc:docMk/>
            <pc:sldMk cId="80127290" sldId="379"/>
            <ac:spMk id="2" creationId="{DB9DCDBE-241D-4BE8-839F-1524F56BA20C}"/>
          </ac:spMkLst>
        </pc:spChg>
        <pc:spChg chg="mod">
          <ac:chgData name="Gabriela Santos" userId="2a70df36639ca50a" providerId="LiveId" clId="{C5DA01E0-8130-4B25-AD52-C1C3D42F8648}" dt="2018-06-30T17:53:46.308" v="2253" actId="1076"/>
          <ac:spMkLst>
            <pc:docMk/>
            <pc:sldMk cId="80127290" sldId="379"/>
            <ac:spMk id="5" creationId="{84ED62CD-A5DC-4FD9-BE18-10B753E86453}"/>
          </ac:spMkLst>
        </pc:spChg>
        <pc:spChg chg="del">
          <ac:chgData name="Gabriela Santos" userId="2a70df36639ca50a" providerId="LiveId" clId="{C5DA01E0-8130-4B25-AD52-C1C3D42F8648}" dt="2018-06-30T17:53:04.704" v="2227" actId="478"/>
          <ac:spMkLst>
            <pc:docMk/>
            <pc:sldMk cId="80127290" sldId="379"/>
            <ac:spMk id="13" creationId="{49236711-D9FD-41E4-8958-3CA6C55FB37D}"/>
          </ac:spMkLst>
        </pc:spChg>
        <pc:spChg chg="del">
          <ac:chgData name="Gabriela Santos" userId="2a70df36639ca50a" providerId="LiveId" clId="{C5DA01E0-8130-4B25-AD52-C1C3D42F8648}" dt="2018-06-30T17:53:04.704" v="2227" actId="478"/>
          <ac:spMkLst>
            <pc:docMk/>
            <pc:sldMk cId="80127290" sldId="379"/>
            <ac:spMk id="15" creationId="{C2821AD6-C99C-4CD5-A38D-8278DB68F87D}"/>
          </ac:spMkLst>
        </pc:spChg>
        <pc:spChg chg="del">
          <ac:chgData name="Gabriela Santos" userId="2a70df36639ca50a" providerId="LiveId" clId="{C5DA01E0-8130-4B25-AD52-C1C3D42F8648}" dt="2018-06-30T17:53:04.704" v="2227" actId="478"/>
          <ac:spMkLst>
            <pc:docMk/>
            <pc:sldMk cId="80127290" sldId="379"/>
            <ac:spMk id="17" creationId="{74AAFA78-6EFF-4CE0-859A-0189F19D05D5}"/>
          </ac:spMkLst>
        </pc:spChg>
        <pc:spChg chg="del">
          <ac:chgData name="Gabriela Santos" userId="2a70df36639ca50a" providerId="LiveId" clId="{C5DA01E0-8130-4B25-AD52-C1C3D42F8648}" dt="2018-06-30T17:53:04.704" v="2227" actId="478"/>
          <ac:spMkLst>
            <pc:docMk/>
            <pc:sldMk cId="80127290" sldId="379"/>
            <ac:spMk id="18" creationId="{ABE48C89-A6D9-45AC-B519-0AA2AE1CEEAD}"/>
          </ac:spMkLst>
        </pc:spChg>
        <pc:spChg chg="del">
          <ac:chgData name="Gabriela Santos" userId="2a70df36639ca50a" providerId="LiveId" clId="{C5DA01E0-8130-4B25-AD52-C1C3D42F8648}" dt="2018-06-30T17:53:07.981" v="2228" actId="478"/>
          <ac:spMkLst>
            <pc:docMk/>
            <pc:sldMk cId="80127290" sldId="379"/>
            <ac:spMk id="21" creationId="{173D79E8-7FAC-435A-9422-9D5B6857433C}"/>
          </ac:spMkLst>
        </pc:spChg>
        <pc:spChg chg="del">
          <ac:chgData name="Gabriela Santos" userId="2a70df36639ca50a" providerId="LiveId" clId="{C5DA01E0-8130-4B25-AD52-C1C3D42F8648}" dt="2018-06-30T17:53:00.529" v="2226" actId="478"/>
          <ac:spMkLst>
            <pc:docMk/>
            <pc:sldMk cId="80127290" sldId="379"/>
            <ac:spMk id="22" creationId="{54BFCE1A-3EA4-4B42-B50B-06150BE838AD}"/>
          </ac:spMkLst>
        </pc:spChg>
        <pc:spChg chg="del">
          <ac:chgData name="Gabriela Santos" userId="2a70df36639ca50a" providerId="LiveId" clId="{C5DA01E0-8130-4B25-AD52-C1C3D42F8648}" dt="2018-06-30T17:53:10.413" v="2229" actId="478"/>
          <ac:spMkLst>
            <pc:docMk/>
            <pc:sldMk cId="80127290" sldId="379"/>
            <ac:spMk id="23" creationId="{EA398CA6-2BB5-42FF-9D24-2A2E79B332CD}"/>
          </ac:spMkLst>
        </pc:spChg>
        <pc:spChg chg="del">
          <ac:chgData name="Gabriela Santos" userId="2a70df36639ca50a" providerId="LiveId" clId="{C5DA01E0-8130-4B25-AD52-C1C3D42F8648}" dt="2018-06-30T17:53:10.413" v="2229" actId="478"/>
          <ac:spMkLst>
            <pc:docMk/>
            <pc:sldMk cId="80127290" sldId="379"/>
            <ac:spMk id="24" creationId="{4C638BFE-8830-4E30-B4F3-243B983F9711}"/>
          </ac:spMkLst>
        </pc:spChg>
        <pc:spChg chg="del">
          <ac:chgData name="Gabriela Santos" userId="2a70df36639ca50a" providerId="LiveId" clId="{C5DA01E0-8130-4B25-AD52-C1C3D42F8648}" dt="2018-06-30T17:53:04.704" v="2227" actId="478"/>
          <ac:spMkLst>
            <pc:docMk/>
            <pc:sldMk cId="80127290" sldId="379"/>
            <ac:spMk id="25" creationId="{6744F7DF-7F86-4106-89BB-778EE60748A8}"/>
          </ac:spMkLst>
        </pc:spChg>
        <pc:spChg chg="add mod">
          <ac:chgData name="Gabriela Santos" userId="2a70df36639ca50a" providerId="LiveId" clId="{C5DA01E0-8130-4B25-AD52-C1C3D42F8648}" dt="2018-06-30T17:56:59.127" v="2333" actId="20577"/>
          <ac:spMkLst>
            <pc:docMk/>
            <pc:sldMk cId="80127290" sldId="379"/>
            <ac:spMk id="26" creationId="{6D68054B-0381-414B-8778-C36C5AD2D19E}"/>
          </ac:spMkLst>
        </pc:spChg>
        <pc:spChg chg="del">
          <ac:chgData name="Gabriela Santos" userId="2a70df36639ca50a" providerId="LiveId" clId="{C5DA01E0-8130-4B25-AD52-C1C3D42F8648}" dt="2018-06-30T17:53:04.704" v="2227" actId="478"/>
          <ac:spMkLst>
            <pc:docMk/>
            <pc:sldMk cId="80127290" sldId="379"/>
            <ac:spMk id="28" creationId="{BC93F259-E3BD-4F75-B204-C0519FB2456B}"/>
          </ac:spMkLst>
        </pc:spChg>
        <pc:spChg chg="mod">
          <ac:chgData name="Gabriela Santos" userId="2a70df36639ca50a" providerId="LiveId" clId="{C5DA01E0-8130-4B25-AD52-C1C3D42F8648}" dt="2018-06-30T17:53:46.308" v="2253" actId="1076"/>
          <ac:spMkLst>
            <pc:docMk/>
            <pc:sldMk cId="80127290" sldId="379"/>
            <ac:spMk id="39" creationId="{807CA870-8865-46D7-9EC8-87D582D553D3}"/>
          </ac:spMkLst>
        </pc:spChg>
        <pc:picChg chg="add mod">
          <ac:chgData name="Gabriela Santos" userId="2a70df36639ca50a" providerId="LiveId" clId="{C5DA01E0-8130-4B25-AD52-C1C3D42F8648}" dt="2018-06-30T17:55:21.706" v="2264" actId="1076"/>
          <ac:picMkLst>
            <pc:docMk/>
            <pc:sldMk cId="80127290" sldId="379"/>
            <ac:picMk id="5122" creationId="{D37AA554-E1C6-446D-8C67-99C2F0E710DD}"/>
          </ac:picMkLst>
        </pc:picChg>
        <pc:cxnChg chg="add mod">
          <ac:chgData name="Gabriela Santos" userId="2a70df36639ca50a" providerId="LiveId" clId="{C5DA01E0-8130-4B25-AD52-C1C3D42F8648}" dt="2018-06-30T17:54:12.685" v="2259" actId="14100"/>
          <ac:cxnSpMkLst>
            <pc:docMk/>
            <pc:sldMk cId="80127290" sldId="379"/>
            <ac:cxnSpMk id="4" creationId="{94044B7C-879C-46C1-A2E6-C5244FD3F31A}"/>
          </ac:cxnSpMkLst>
        </pc:cxnChg>
      </pc:sldChg>
      <pc:sldChg chg="addSp modSp add">
        <pc:chgData name="Gabriela Santos" userId="2a70df36639ca50a" providerId="LiveId" clId="{C5DA01E0-8130-4B25-AD52-C1C3D42F8648}" dt="2018-06-30T18:01:01.777" v="2380" actId="20577"/>
        <pc:sldMkLst>
          <pc:docMk/>
          <pc:sldMk cId="2012276541" sldId="380"/>
        </pc:sldMkLst>
        <pc:spChg chg="mod">
          <ac:chgData name="Gabriela Santos" userId="2a70df36639ca50a" providerId="LiveId" clId="{C5DA01E0-8130-4B25-AD52-C1C3D42F8648}" dt="2018-06-30T17:58:15.120" v="2346" actId="1076"/>
          <ac:spMkLst>
            <pc:docMk/>
            <pc:sldMk cId="2012276541" sldId="380"/>
            <ac:spMk id="5" creationId="{84ED62CD-A5DC-4FD9-BE18-10B753E86453}"/>
          </ac:spMkLst>
        </pc:spChg>
        <pc:spChg chg="add mod">
          <ac:chgData name="Gabriela Santos" userId="2a70df36639ca50a" providerId="LiveId" clId="{C5DA01E0-8130-4B25-AD52-C1C3D42F8648}" dt="2018-06-30T17:58:57.779" v="2355" actId="207"/>
          <ac:spMkLst>
            <pc:docMk/>
            <pc:sldMk cId="2012276541" sldId="380"/>
            <ac:spMk id="11" creationId="{67667635-A420-4ED9-9972-193C28E5A222}"/>
          </ac:spMkLst>
        </pc:spChg>
        <pc:spChg chg="add mod">
          <ac:chgData name="Gabriela Santos" userId="2a70df36639ca50a" providerId="LiveId" clId="{C5DA01E0-8130-4B25-AD52-C1C3D42F8648}" dt="2018-06-30T18:01:01.777" v="2380" actId="20577"/>
          <ac:spMkLst>
            <pc:docMk/>
            <pc:sldMk cId="2012276541" sldId="380"/>
            <ac:spMk id="15" creationId="{476F3E5F-0EDD-4DDC-80AD-9631D8222C15}"/>
          </ac:spMkLst>
        </pc:spChg>
        <pc:spChg chg="mod">
          <ac:chgData name="Gabriela Santos" userId="2a70df36639ca50a" providerId="LiveId" clId="{C5DA01E0-8130-4B25-AD52-C1C3D42F8648}" dt="2018-06-30T18:00:50.345" v="2371" actId="20577"/>
          <ac:spMkLst>
            <pc:docMk/>
            <pc:sldMk cId="2012276541" sldId="380"/>
            <ac:spMk id="26" creationId="{6D68054B-0381-414B-8778-C36C5AD2D19E}"/>
          </ac:spMkLst>
        </pc:spChg>
        <pc:spChg chg="mod">
          <ac:chgData name="Gabriela Santos" userId="2a70df36639ca50a" providerId="LiveId" clId="{C5DA01E0-8130-4B25-AD52-C1C3D42F8648}" dt="2018-06-30T17:58:15.120" v="2346" actId="1076"/>
          <ac:spMkLst>
            <pc:docMk/>
            <pc:sldMk cId="2012276541" sldId="380"/>
            <ac:spMk id="39" creationId="{807CA870-8865-46D7-9EC8-87D582D553D3}"/>
          </ac:spMkLst>
        </pc:spChg>
        <pc:picChg chg="mod">
          <ac:chgData name="Gabriela Santos" userId="2a70df36639ca50a" providerId="LiveId" clId="{C5DA01E0-8130-4B25-AD52-C1C3D42F8648}" dt="2018-06-30T18:00:43.591" v="2363" actId="1076"/>
          <ac:picMkLst>
            <pc:docMk/>
            <pc:sldMk cId="2012276541" sldId="380"/>
            <ac:picMk id="5122" creationId="{D37AA554-E1C6-446D-8C67-99C2F0E710DD}"/>
          </ac:picMkLst>
        </pc:picChg>
        <pc:picChg chg="add mod">
          <ac:chgData name="Gabriela Santos" userId="2a70df36639ca50a" providerId="LiveId" clId="{C5DA01E0-8130-4B25-AD52-C1C3D42F8648}" dt="2018-06-30T18:00:26.491" v="2360" actId="1076"/>
          <ac:picMkLst>
            <pc:docMk/>
            <pc:sldMk cId="2012276541" sldId="380"/>
            <ac:picMk id="11266" creationId="{38DD5D11-A3E4-40B0-BA9C-5298D1E1159E}"/>
          </ac:picMkLst>
        </pc:picChg>
        <pc:cxnChg chg="mod">
          <ac:chgData name="Gabriela Santos" userId="2a70df36639ca50a" providerId="LiveId" clId="{C5DA01E0-8130-4B25-AD52-C1C3D42F8648}" dt="2018-06-30T17:58:18.342" v="2347" actId="1076"/>
          <ac:cxnSpMkLst>
            <pc:docMk/>
            <pc:sldMk cId="2012276541" sldId="380"/>
            <ac:cxnSpMk id="4" creationId="{94044B7C-879C-46C1-A2E6-C5244FD3F31A}"/>
          </ac:cxnSpMkLst>
        </pc:cxnChg>
        <pc:cxnChg chg="add mod">
          <ac:chgData name="Gabriela Santos" userId="2a70df36639ca50a" providerId="LiveId" clId="{C5DA01E0-8130-4B25-AD52-C1C3D42F8648}" dt="2018-06-30T17:58:32.292" v="2354" actId="1076"/>
          <ac:cxnSpMkLst>
            <pc:docMk/>
            <pc:sldMk cId="2012276541" sldId="380"/>
            <ac:cxnSpMk id="12" creationId="{5E4D0E9C-448A-44B2-9FA8-4EE511EC6343}"/>
          </ac:cxnSpMkLst>
        </pc:cxnChg>
      </pc:sldChg>
      <pc:sldChg chg="addSp modSp add">
        <pc:chgData name="Gabriela Santos" userId="2a70df36639ca50a" providerId="LiveId" clId="{C5DA01E0-8130-4B25-AD52-C1C3D42F8648}" dt="2018-06-30T18:05:45.753" v="2417" actId="1076"/>
        <pc:sldMkLst>
          <pc:docMk/>
          <pc:sldMk cId="274861789" sldId="382"/>
        </pc:sldMkLst>
        <pc:spChg chg="add mod">
          <ac:chgData name="Gabriela Santos" userId="2a70df36639ca50a" providerId="LiveId" clId="{C5DA01E0-8130-4B25-AD52-C1C3D42F8648}" dt="2018-06-30T18:05:45.753" v="2417" actId="1076"/>
          <ac:spMkLst>
            <pc:docMk/>
            <pc:sldMk cId="274861789" sldId="382"/>
            <ac:spMk id="13" creationId="{EC9032A9-84D7-4167-BB8A-E3951A85ADAA}"/>
          </ac:spMkLst>
        </pc:spChg>
      </pc:sldChg>
      <pc:sldChg chg="addSp modSp add ord modNotesTx">
        <pc:chgData name="Gabriela Santos" userId="2a70df36639ca50a" providerId="LiveId" clId="{C5DA01E0-8130-4B25-AD52-C1C3D42F8648}" dt="2018-07-05T11:44:29.063" v="6649" actId="5793"/>
        <pc:sldMkLst>
          <pc:docMk/>
          <pc:sldMk cId="80107868" sldId="384"/>
        </pc:sldMkLst>
        <pc:spChg chg="mod">
          <ac:chgData name="Gabriela Santos" userId="2a70df36639ca50a" providerId="LiveId" clId="{C5DA01E0-8130-4B25-AD52-C1C3D42F8648}" dt="2018-06-30T18:14:33.058" v="2481" actId="20577"/>
          <ac:spMkLst>
            <pc:docMk/>
            <pc:sldMk cId="80107868" sldId="384"/>
            <ac:spMk id="2" creationId="{CAE521AB-2CEC-4A76-BA71-3EE2EE6CFCDA}"/>
          </ac:spMkLst>
        </pc:spChg>
        <pc:spChg chg="mod">
          <ac:chgData name="Gabriela Santos" userId="2a70df36639ca50a" providerId="LiveId" clId="{C5DA01E0-8130-4B25-AD52-C1C3D42F8648}" dt="2018-06-30T18:17:26.898" v="2585" actId="1076"/>
          <ac:spMkLst>
            <pc:docMk/>
            <pc:sldMk cId="80107868" sldId="384"/>
            <ac:spMk id="4" creationId="{9C6B11A5-6A1E-4F93-9069-812EFD1A97C8}"/>
          </ac:spMkLst>
        </pc:spChg>
        <pc:spChg chg="add mod">
          <ac:chgData name="Gabriela Santos" userId="2a70df36639ca50a" providerId="LiveId" clId="{C5DA01E0-8130-4B25-AD52-C1C3D42F8648}" dt="2018-06-30T18:17:22.472" v="2582" actId="1076"/>
          <ac:spMkLst>
            <pc:docMk/>
            <pc:sldMk cId="80107868" sldId="384"/>
            <ac:spMk id="6" creationId="{B1B4CDE1-F7BD-4DE9-AB7C-518481DA1A48}"/>
          </ac:spMkLst>
        </pc:spChg>
        <pc:spChg chg="mod">
          <ac:chgData name="Gabriela Santos" userId="2a70df36639ca50a" providerId="LiveId" clId="{C5DA01E0-8130-4B25-AD52-C1C3D42F8648}" dt="2018-06-30T18:14:26.209" v="2470" actId="208"/>
          <ac:spMkLst>
            <pc:docMk/>
            <pc:sldMk cId="80107868" sldId="384"/>
            <ac:spMk id="10" creationId="{F2B02D2D-B95E-47D1-8A93-BDCECB5C50F3}"/>
          </ac:spMkLst>
        </pc:spChg>
        <pc:picChg chg="add">
          <ac:chgData name="Gabriela Santos" userId="2a70df36639ca50a" providerId="LiveId" clId="{C5DA01E0-8130-4B25-AD52-C1C3D42F8648}" dt="2018-06-30T18:14:18.975" v="2468"/>
          <ac:picMkLst>
            <pc:docMk/>
            <pc:sldMk cId="80107868" sldId="384"/>
            <ac:picMk id="7" creationId="{ED5982A0-C08D-482D-A5FE-FFE8FE284E55}"/>
          </ac:picMkLst>
        </pc:picChg>
        <pc:cxnChg chg="add mod">
          <ac:chgData name="Gabriela Santos" userId="2a70df36639ca50a" providerId="LiveId" clId="{C5DA01E0-8130-4B25-AD52-C1C3D42F8648}" dt="2018-06-30T18:17:23.846" v="2583" actId="1076"/>
          <ac:cxnSpMkLst>
            <pc:docMk/>
            <pc:sldMk cId="80107868" sldId="384"/>
            <ac:cxnSpMk id="5" creationId="{1CFE96D0-C04F-4024-A4CE-5EB760543109}"/>
          </ac:cxnSpMkLst>
        </pc:cxnChg>
      </pc:sldChg>
      <pc:sldChg chg="delSp modSp add">
        <pc:chgData name="Gabriela Santos" userId="2a70df36639ca50a" providerId="LiveId" clId="{C5DA01E0-8130-4B25-AD52-C1C3D42F8648}" dt="2018-07-05T00:19:02.723" v="5721" actId="20577"/>
        <pc:sldMkLst>
          <pc:docMk/>
          <pc:sldMk cId="343091672" sldId="385"/>
        </pc:sldMkLst>
        <pc:spChg chg="mod">
          <ac:chgData name="Gabriela Santos" userId="2a70df36639ca50a" providerId="LiveId" clId="{C5DA01E0-8130-4B25-AD52-C1C3D42F8648}" dt="2018-06-30T18:19:09.366" v="2599" actId="20577"/>
          <ac:spMkLst>
            <pc:docMk/>
            <pc:sldMk cId="343091672" sldId="385"/>
            <ac:spMk id="2" creationId="{CAE521AB-2CEC-4A76-BA71-3EE2EE6CFCDA}"/>
          </ac:spMkLst>
        </pc:spChg>
        <pc:spChg chg="del mod">
          <ac:chgData name="Gabriela Santos" userId="2a70df36639ca50a" providerId="LiveId" clId="{C5DA01E0-8130-4B25-AD52-C1C3D42F8648}" dt="2018-06-30T18:19:57.816" v="2662" actId="478"/>
          <ac:spMkLst>
            <pc:docMk/>
            <pc:sldMk cId="343091672" sldId="385"/>
            <ac:spMk id="4" creationId="{9C6B11A5-6A1E-4F93-9069-812EFD1A97C8}"/>
          </ac:spMkLst>
        </pc:spChg>
        <pc:spChg chg="mod">
          <ac:chgData name="Gabriela Santos" userId="2a70df36639ca50a" providerId="LiveId" clId="{C5DA01E0-8130-4B25-AD52-C1C3D42F8648}" dt="2018-07-05T00:19:02.723" v="5721" actId="20577"/>
          <ac:spMkLst>
            <pc:docMk/>
            <pc:sldMk cId="343091672" sldId="385"/>
            <ac:spMk id="6" creationId="{B1B4CDE1-F7BD-4DE9-AB7C-518481DA1A48}"/>
          </ac:spMkLst>
        </pc:spChg>
        <pc:spChg chg="mod">
          <ac:chgData name="Gabriela Santos" userId="2a70df36639ca50a" providerId="LiveId" clId="{C5DA01E0-8130-4B25-AD52-C1C3D42F8648}" dt="2018-06-30T18:20:34.463" v="2671" actId="20577"/>
          <ac:spMkLst>
            <pc:docMk/>
            <pc:sldMk cId="343091672" sldId="385"/>
            <ac:spMk id="10" creationId="{F2B02D2D-B95E-47D1-8A93-BDCECB5C50F3}"/>
          </ac:spMkLst>
        </pc:spChg>
        <pc:picChg chg="del">
          <ac:chgData name="Gabriela Santos" userId="2a70df36639ca50a" providerId="LiveId" clId="{C5DA01E0-8130-4B25-AD52-C1C3D42F8648}" dt="2018-06-30T18:20:19.941" v="2668" actId="478"/>
          <ac:picMkLst>
            <pc:docMk/>
            <pc:sldMk cId="343091672" sldId="385"/>
            <ac:picMk id="7" creationId="{ED5982A0-C08D-482D-A5FE-FFE8FE284E55}"/>
          </ac:picMkLst>
        </pc:picChg>
        <pc:cxnChg chg="mod">
          <ac:chgData name="Gabriela Santos" userId="2a70df36639ca50a" providerId="LiveId" clId="{C5DA01E0-8130-4B25-AD52-C1C3D42F8648}" dt="2018-06-30T18:20:03.091" v="2664" actId="14100"/>
          <ac:cxnSpMkLst>
            <pc:docMk/>
            <pc:sldMk cId="343091672" sldId="385"/>
            <ac:cxnSpMk id="5" creationId="{1CFE96D0-C04F-4024-A4CE-5EB760543109}"/>
          </ac:cxnSpMkLst>
        </pc:cxnChg>
      </pc:sldChg>
      <pc:sldChg chg="addSp delSp modSp add">
        <pc:chgData name="Gabriela Santos" userId="2a70df36639ca50a" providerId="LiveId" clId="{C5DA01E0-8130-4B25-AD52-C1C3D42F8648}" dt="2018-06-30T18:26:57.900" v="2746" actId="120"/>
        <pc:sldMkLst>
          <pc:docMk/>
          <pc:sldMk cId="2522763532" sldId="386"/>
        </pc:sldMkLst>
        <pc:spChg chg="add mod">
          <ac:chgData name="Gabriela Santos" userId="2a70df36639ca50a" providerId="LiveId" clId="{C5DA01E0-8130-4B25-AD52-C1C3D42F8648}" dt="2018-06-30T18:26:57.900" v="2746" actId="120"/>
          <ac:spMkLst>
            <pc:docMk/>
            <pc:sldMk cId="2522763532" sldId="386"/>
            <ac:spMk id="3" creationId="{3A1E77FC-5B5E-4988-9495-25BD572DE17B}"/>
          </ac:spMkLst>
        </pc:spChg>
        <pc:spChg chg="mod">
          <ac:chgData name="Gabriela Santos" userId="2a70df36639ca50a" providerId="LiveId" clId="{C5DA01E0-8130-4B25-AD52-C1C3D42F8648}" dt="2018-06-30T18:25:50.108" v="2726" actId="2711"/>
          <ac:spMkLst>
            <pc:docMk/>
            <pc:sldMk cId="2522763532" sldId="386"/>
            <ac:spMk id="6" creationId="{B1B4CDE1-F7BD-4DE9-AB7C-518481DA1A48}"/>
          </ac:spMkLst>
        </pc:spChg>
        <pc:cxnChg chg="del">
          <ac:chgData name="Gabriela Santos" userId="2a70df36639ca50a" providerId="LiveId" clId="{C5DA01E0-8130-4B25-AD52-C1C3D42F8648}" dt="2018-06-30T18:25:04.110" v="2673" actId="478"/>
          <ac:cxnSpMkLst>
            <pc:docMk/>
            <pc:sldMk cId="2522763532" sldId="386"/>
            <ac:cxnSpMk id="5" creationId="{1CFE96D0-C04F-4024-A4CE-5EB760543109}"/>
          </ac:cxnSpMkLst>
        </pc:cxnChg>
      </pc:sldChg>
      <pc:sldChg chg="modSp add">
        <pc:chgData name="Gabriela Santos" userId="2a70df36639ca50a" providerId="LiveId" clId="{C5DA01E0-8130-4B25-AD52-C1C3D42F8648}" dt="2018-06-30T18:28:51.694" v="2764" actId="207"/>
        <pc:sldMkLst>
          <pc:docMk/>
          <pc:sldMk cId="2354790615" sldId="387"/>
        </pc:sldMkLst>
        <pc:spChg chg="mod">
          <ac:chgData name="Gabriela Santos" userId="2a70df36639ca50a" providerId="LiveId" clId="{C5DA01E0-8130-4B25-AD52-C1C3D42F8648}" dt="2018-06-30T18:28:51.694" v="2764" actId="207"/>
          <ac:spMkLst>
            <pc:docMk/>
            <pc:sldMk cId="2354790615" sldId="387"/>
            <ac:spMk id="3" creationId="{3A1E77FC-5B5E-4988-9495-25BD572DE17B}"/>
          </ac:spMkLst>
        </pc:spChg>
      </pc:sldChg>
      <pc:sldChg chg="addSp delSp modSp add mod ord setBg setClrOvrMap">
        <pc:chgData name="Gabriela Santos" userId="2a70df36639ca50a" providerId="LiveId" clId="{C5DA01E0-8130-4B25-AD52-C1C3D42F8648}" dt="2018-06-30T18:40:04.579" v="2852" actId="26606"/>
        <pc:sldMkLst>
          <pc:docMk/>
          <pc:sldMk cId="4217646687" sldId="388"/>
        </pc:sldMkLst>
        <pc:spChg chg="del">
          <ac:chgData name="Gabriela Santos" userId="2a70df36639ca50a" providerId="LiveId" clId="{C5DA01E0-8130-4B25-AD52-C1C3D42F8648}" dt="2018-06-30T18:36:36.629" v="2828" actId="478"/>
          <ac:spMkLst>
            <pc:docMk/>
            <pc:sldMk cId="4217646687" sldId="388"/>
            <ac:spMk id="5" creationId="{84ED62CD-A5DC-4FD9-BE18-10B753E86453}"/>
          </ac:spMkLst>
        </pc:spChg>
        <pc:spChg chg="del">
          <ac:chgData name="Gabriela Santos" userId="2a70df36639ca50a" providerId="LiveId" clId="{C5DA01E0-8130-4B25-AD52-C1C3D42F8648}" dt="2018-06-30T18:36:36.629" v="2828" actId="478"/>
          <ac:spMkLst>
            <pc:docMk/>
            <pc:sldMk cId="4217646687" sldId="388"/>
            <ac:spMk id="11" creationId="{67667635-A420-4ED9-9972-193C28E5A222}"/>
          </ac:spMkLst>
        </pc:spChg>
        <pc:spChg chg="del">
          <ac:chgData name="Gabriela Santos" userId="2a70df36639ca50a" providerId="LiveId" clId="{C5DA01E0-8130-4B25-AD52-C1C3D42F8648}" dt="2018-06-30T18:36:36.629" v="2828" actId="478"/>
          <ac:spMkLst>
            <pc:docMk/>
            <pc:sldMk cId="4217646687" sldId="388"/>
            <ac:spMk id="13" creationId="{EC9032A9-84D7-4167-BB8A-E3951A85ADAA}"/>
          </ac:spMkLst>
        </pc:spChg>
        <pc:spChg chg="mod">
          <ac:chgData name="Gabriela Santos" userId="2a70df36639ca50a" providerId="LiveId" clId="{C5DA01E0-8130-4B25-AD52-C1C3D42F8648}" dt="2018-06-30T18:40:04.569" v="2851" actId="26606"/>
          <ac:spMkLst>
            <pc:docMk/>
            <pc:sldMk cId="4217646687" sldId="388"/>
            <ac:spMk id="14" creationId="{A5D8D8D3-5B34-4861-937B-912AE428D423}"/>
          </ac:spMkLst>
        </pc:spChg>
        <pc:spChg chg="del">
          <ac:chgData name="Gabriela Santos" userId="2a70df36639ca50a" providerId="LiveId" clId="{C5DA01E0-8130-4B25-AD52-C1C3D42F8648}" dt="2018-06-30T18:36:36.629" v="2828" actId="478"/>
          <ac:spMkLst>
            <pc:docMk/>
            <pc:sldMk cId="4217646687" sldId="388"/>
            <ac:spMk id="15" creationId="{476F3E5F-0EDD-4DDC-80AD-9631D8222C15}"/>
          </ac:spMkLst>
        </pc:spChg>
        <pc:spChg chg="del">
          <ac:chgData name="Gabriela Santos" userId="2a70df36639ca50a" providerId="LiveId" clId="{C5DA01E0-8130-4B25-AD52-C1C3D42F8648}" dt="2018-06-30T18:36:39.655" v="2829" actId="478"/>
          <ac:spMkLst>
            <pc:docMk/>
            <pc:sldMk cId="4217646687" sldId="388"/>
            <ac:spMk id="26" creationId="{6D68054B-0381-414B-8778-C36C5AD2D19E}"/>
          </ac:spMkLst>
        </pc:spChg>
        <pc:spChg chg="del">
          <ac:chgData name="Gabriela Santos" userId="2a70df36639ca50a" providerId="LiveId" clId="{C5DA01E0-8130-4B25-AD52-C1C3D42F8648}" dt="2018-06-30T18:36:36.629" v="2828" actId="478"/>
          <ac:spMkLst>
            <pc:docMk/>
            <pc:sldMk cId="4217646687" sldId="388"/>
            <ac:spMk id="39" creationId="{807CA870-8865-46D7-9EC8-87D582D553D3}"/>
          </ac:spMkLst>
        </pc:spChg>
        <pc:spChg chg="add del">
          <ac:chgData name="Gabriela Santos" userId="2a70df36639ca50a" providerId="LiveId" clId="{C5DA01E0-8130-4B25-AD52-C1C3D42F8648}" dt="2018-06-30T18:37:52.956" v="2835" actId="26606"/>
          <ac:spMkLst>
            <pc:docMk/>
            <pc:sldMk cId="4217646687" sldId="388"/>
            <ac:spMk id="71" creationId="{71B2258F-86CA-4D4D-8270-BC05FCDEBFB3}"/>
          </ac:spMkLst>
        </pc:spChg>
        <pc:spChg chg="add del">
          <ac:chgData name="Gabriela Santos" userId="2a70df36639ca50a" providerId="LiveId" clId="{C5DA01E0-8130-4B25-AD52-C1C3D42F8648}" dt="2018-06-30T18:40:04.579" v="2852" actId="26606"/>
          <ac:spMkLst>
            <pc:docMk/>
            <pc:sldMk cId="4217646687" sldId="388"/>
            <ac:spMk id="75" creationId="{823AC064-BC96-4F32-8AE1-B2FD38754823}"/>
          </ac:spMkLst>
        </pc:spChg>
        <pc:spChg chg="add del">
          <ac:chgData name="Gabriela Santos" userId="2a70df36639ca50a" providerId="LiveId" clId="{C5DA01E0-8130-4B25-AD52-C1C3D42F8648}" dt="2018-06-30T18:39:56.272" v="2843" actId="26606"/>
          <ac:spMkLst>
            <pc:docMk/>
            <pc:sldMk cId="4217646687" sldId="388"/>
            <ac:spMk id="76" creationId="{0700D48D-C9AA-4000-A912-29A4FEA98A9F}"/>
          </ac:spMkLst>
        </pc:spChg>
        <pc:spChg chg="add del">
          <ac:chgData name="Gabriela Santos" userId="2a70df36639ca50a" providerId="LiveId" clId="{C5DA01E0-8130-4B25-AD52-C1C3D42F8648}" dt="2018-06-30T18:39:56.733" v="2845" actId="26606"/>
          <ac:spMkLst>
            <pc:docMk/>
            <pc:sldMk cId="4217646687" sldId="388"/>
            <ac:spMk id="14343" creationId="{823AC064-BC96-4F32-8AE1-B2FD38754823}"/>
          </ac:spMkLst>
        </pc:spChg>
        <pc:spChg chg="add del">
          <ac:chgData name="Gabriela Santos" userId="2a70df36639ca50a" providerId="LiveId" clId="{C5DA01E0-8130-4B25-AD52-C1C3D42F8648}" dt="2018-06-30T18:39:57.257" v="2847" actId="26606"/>
          <ac:spMkLst>
            <pc:docMk/>
            <pc:sldMk cId="4217646687" sldId="388"/>
            <ac:spMk id="14347" creationId="{823AC064-BC96-4F32-8AE1-B2FD38754823}"/>
          </ac:spMkLst>
        </pc:spChg>
        <pc:spChg chg="add del">
          <ac:chgData name="Gabriela Santos" userId="2a70df36639ca50a" providerId="LiveId" clId="{C5DA01E0-8130-4B25-AD52-C1C3D42F8648}" dt="2018-06-30T18:39:59.992" v="2849" actId="26606"/>
          <ac:spMkLst>
            <pc:docMk/>
            <pc:sldMk cId="4217646687" sldId="388"/>
            <ac:spMk id="14351" creationId="{823AC064-BC96-4F32-8AE1-B2FD38754823}"/>
          </ac:spMkLst>
        </pc:spChg>
        <pc:spChg chg="add del">
          <ac:chgData name="Gabriela Santos" userId="2a70df36639ca50a" providerId="LiveId" clId="{C5DA01E0-8130-4B25-AD52-C1C3D42F8648}" dt="2018-06-30T18:40:04.569" v="2851" actId="26606"/>
          <ac:spMkLst>
            <pc:docMk/>
            <pc:sldMk cId="4217646687" sldId="388"/>
            <ac:spMk id="14354" creationId="{72257994-BD97-4691-8B89-198A6D2BABDC}"/>
          </ac:spMkLst>
        </pc:spChg>
        <pc:spChg chg="add">
          <ac:chgData name="Gabriela Santos" userId="2a70df36639ca50a" providerId="LiveId" clId="{C5DA01E0-8130-4B25-AD52-C1C3D42F8648}" dt="2018-06-30T18:40:04.579" v="2852" actId="26606"/>
          <ac:spMkLst>
            <pc:docMk/>
            <pc:sldMk cId="4217646687" sldId="388"/>
            <ac:spMk id="14357" creationId="{823AC064-BC96-4F32-8AE1-B2FD38754823}"/>
          </ac:spMkLst>
        </pc:spChg>
        <pc:picChg chg="del mod ord">
          <ac:chgData name="Gabriela Santos" userId="2a70df36639ca50a" providerId="LiveId" clId="{C5DA01E0-8130-4B25-AD52-C1C3D42F8648}" dt="2018-06-30T18:39:50.408" v="2841" actId="478"/>
          <ac:picMkLst>
            <pc:docMk/>
            <pc:sldMk cId="4217646687" sldId="388"/>
            <ac:picMk id="16" creationId="{C623036D-9B08-465A-AEB0-474515000895}"/>
          </ac:picMkLst>
        </pc:picChg>
        <pc:picChg chg="del">
          <ac:chgData name="Gabriela Santos" userId="2a70df36639ca50a" providerId="LiveId" clId="{C5DA01E0-8130-4B25-AD52-C1C3D42F8648}" dt="2018-06-30T18:36:39.655" v="2829" actId="478"/>
          <ac:picMkLst>
            <pc:docMk/>
            <pc:sldMk cId="4217646687" sldId="388"/>
            <ac:picMk id="5122" creationId="{D37AA554-E1C6-446D-8C67-99C2F0E710DD}"/>
          </ac:picMkLst>
        </pc:picChg>
        <pc:picChg chg="del">
          <ac:chgData name="Gabriela Santos" userId="2a70df36639ca50a" providerId="LiveId" clId="{C5DA01E0-8130-4B25-AD52-C1C3D42F8648}" dt="2018-06-30T18:36:36.629" v="2828" actId="478"/>
          <ac:picMkLst>
            <pc:docMk/>
            <pc:sldMk cId="4217646687" sldId="388"/>
            <ac:picMk id="11266" creationId="{38DD5D11-A3E4-40B0-BA9C-5298D1E1159E}"/>
          </ac:picMkLst>
        </pc:picChg>
        <pc:picChg chg="add mod ord">
          <ac:chgData name="Gabriela Santos" userId="2a70df36639ca50a" providerId="LiveId" clId="{C5DA01E0-8130-4B25-AD52-C1C3D42F8648}" dt="2018-06-30T18:40:04.569" v="2851" actId="26606"/>
          <ac:picMkLst>
            <pc:docMk/>
            <pc:sldMk cId="4217646687" sldId="388"/>
            <ac:picMk id="14338" creationId="{71FA79BF-D495-46C5-BF0F-54D8B530B7EC}"/>
          </ac:picMkLst>
        </pc:picChg>
        <pc:picChg chg="add mod">
          <ac:chgData name="Gabriela Santos" userId="2a70df36639ca50a" providerId="LiveId" clId="{C5DA01E0-8130-4B25-AD52-C1C3D42F8648}" dt="2018-06-30T18:40:04.569" v="2851" actId="26606"/>
          <ac:picMkLst>
            <pc:docMk/>
            <pc:sldMk cId="4217646687" sldId="388"/>
            <ac:picMk id="14340" creationId="{060C5692-FB60-4F00-9762-8ABA8C2A7CF4}"/>
          </ac:picMkLst>
        </pc:picChg>
        <pc:cxnChg chg="del">
          <ac:chgData name="Gabriela Santos" userId="2a70df36639ca50a" providerId="LiveId" clId="{C5DA01E0-8130-4B25-AD52-C1C3D42F8648}" dt="2018-06-30T18:36:36.629" v="2828" actId="478"/>
          <ac:cxnSpMkLst>
            <pc:docMk/>
            <pc:sldMk cId="4217646687" sldId="388"/>
            <ac:cxnSpMk id="4" creationId="{94044B7C-879C-46C1-A2E6-C5244FD3F31A}"/>
          </ac:cxnSpMkLst>
        </pc:cxnChg>
        <pc:cxnChg chg="del">
          <ac:chgData name="Gabriela Santos" userId="2a70df36639ca50a" providerId="LiveId" clId="{C5DA01E0-8130-4B25-AD52-C1C3D42F8648}" dt="2018-06-30T18:36:36.629" v="2828" actId="478"/>
          <ac:cxnSpMkLst>
            <pc:docMk/>
            <pc:sldMk cId="4217646687" sldId="388"/>
            <ac:cxnSpMk id="12" creationId="{5E4D0E9C-448A-44B2-9FA8-4EE511EC6343}"/>
          </ac:cxnSpMkLst>
        </pc:cxnChg>
        <pc:cxnChg chg="add del">
          <ac:chgData name="Gabriela Santos" userId="2a70df36639ca50a" providerId="LiveId" clId="{C5DA01E0-8130-4B25-AD52-C1C3D42F8648}" dt="2018-06-30T18:40:04.579" v="2852" actId="26606"/>
          <ac:cxnSpMkLst>
            <pc:docMk/>
            <pc:sldMk cId="4217646687" sldId="388"/>
            <ac:cxnSpMk id="73" creationId="{DB146403-F3D6-484B-B2ED-97F9565D0370}"/>
          </ac:cxnSpMkLst>
        </pc:cxnChg>
        <pc:cxnChg chg="add del">
          <ac:chgData name="Gabriela Santos" userId="2a70df36639ca50a" providerId="LiveId" clId="{C5DA01E0-8130-4B25-AD52-C1C3D42F8648}" dt="2018-06-30T18:40:04.579" v="2852" actId="26606"/>
          <ac:cxnSpMkLst>
            <pc:docMk/>
            <pc:sldMk cId="4217646687" sldId="388"/>
            <ac:cxnSpMk id="77" creationId="{7E7C77BC-7138-40B1-A15B-20F57A494629}"/>
          </ac:cxnSpMkLst>
        </pc:cxnChg>
        <pc:cxnChg chg="add del">
          <ac:chgData name="Gabriela Santos" userId="2a70df36639ca50a" providerId="LiveId" clId="{C5DA01E0-8130-4B25-AD52-C1C3D42F8648}" dt="2018-06-30T18:39:56.272" v="2843" actId="26606"/>
          <ac:cxnSpMkLst>
            <pc:docMk/>
            <pc:sldMk cId="4217646687" sldId="388"/>
            <ac:cxnSpMk id="78" creationId="{805E69BC-D844-4AB5-9E35-ED458EE29655}"/>
          </ac:cxnSpMkLst>
        </pc:cxnChg>
        <pc:cxnChg chg="add del">
          <ac:chgData name="Gabriela Santos" userId="2a70df36639ca50a" providerId="LiveId" clId="{C5DA01E0-8130-4B25-AD52-C1C3D42F8648}" dt="2018-06-30T18:39:56.272" v="2843" actId="26606"/>
          <ac:cxnSpMkLst>
            <pc:docMk/>
            <pc:sldMk cId="4217646687" sldId="388"/>
            <ac:cxnSpMk id="80" creationId="{4312C673-8179-457E-AD2A-D1FAE4CC961A}"/>
          </ac:cxnSpMkLst>
        </pc:cxnChg>
        <pc:cxnChg chg="add del">
          <ac:chgData name="Gabriela Santos" userId="2a70df36639ca50a" providerId="LiveId" clId="{C5DA01E0-8130-4B25-AD52-C1C3D42F8648}" dt="2018-06-30T18:39:56.733" v="2845" actId="26606"/>
          <ac:cxnSpMkLst>
            <pc:docMk/>
            <pc:sldMk cId="4217646687" sldId="388"/>
            <ac:cxnSpMk id="14342" creationId="{DB146403-F3D6-484B-B2ED-97F9565D0370}"/>
          </ac:cxnSpMkLst>
        </pc:cxnChg>
        <pc:cxnChg chg="add del">
          <ac:chgData name="Gabriela Santos" userId="2a70df36639ca50a" providerId="LiveId" clId="{C5DA01E0-8130-4B25-AD52-C1C3D42F8648}" dt="2018-06-30T18:39:56.733" v="2845" actId="26606"/>
          <ac:cxnSpMkLst>
            <pc:docMk/>
            <pc:sldMk cId="4217646687" sldId="388"/>
            <ac:cxnSpMk id="14344" creationId="{7E7C77BC-7138-40B1-A15B-20F57A494629}"/>
          </ac:cxnSpMkLst>
        </pc:cxnChg>
        <pc:cxnChg chg="add del">
          <ac:chgData name="Gabriela Santos" userId="2a70df36639ca50a" providerId="LiveId" clId="{C5DA01E0-8130-4B25-AD52-C1C3D42F8648}" dt="2018-06-30T18:39:57.257" v="2847" actId="26606"/>
          <ac:cxnSpMkLst>
            <pc:docMk/>
            <pc:sldMk cId="4217646687" sldId="388"/>
            <ac:cxnSpMk id="14346" creationId="{DB146403-F3D6-484B-B2ED-97F9565D0370}"/>
          </ac:cxnSpMkLst>
        </pc:cxnChg>
        <pc:cxnChg chg="add del">
          <ac:chgData name="Gabriela Santos" userId="2a70df36639ca50a" providerId="LiveId" clId="{C5DA01E0-8130-4B25-AD52-C1C3D42F8648}" dt="2018-06-30T18:39:57.257" v="2847" actId="26606"/>
          <ac:cxnSpMkLst>
            <pc:docMk/>
            <pc:sldMk cId="4217646687" sldId="388"/>
            <ac:cxnSpMk id="14348" creationId="{7E7C77BC-7138-40B1-A15B-20F57A494629}"/>
          </ac:cxnSpMkLst>
        </pc:cxnChg>
        <pc:cxnChg chg="add del">
          <ac:chgData name="Gabriela Santos" userId="2a70df36639ca50a" providerId="LiveId" clId="{C5DA01E0-8130-4B25-AD52-C1C3D42F8648}" dt="2018-06-30T18:39:59.992" v="2849" actId="26606"/>
          <ac:cxnSpMkLst>
            <pc:docMk/>
            <pc:sldMk cId="4217646687" sldId="388"/>
            <ac:cxnSpMk id="14350" creationId="{DB146403-F3D6-484B-B2ED-97F9565D0370}"/>
          </ac:cxnSpMkLst>
        </pc:cxnChg>
        <pc:cxnChg chg="add del">
          <ac:chgData name="Gabriela Santos" userId="2a70df36639ca50a" providerId="LiveId" clId="{C5DA01E0-8130-4B25-AD52-C1C3D42F8648}" dt="2018-06-30T18:39:59.992" v="2849" actId="26606"/>
          <ac:cxnSpMkLst>
            <pc:docMk/>
            <pc:sldMk cId="4217646687" sldId="388"/>
            <ac:cxnSpMk id="14352" creationId="{7E7C77BC-7138-40B1-A15B-20F57A494629}"/>
          </ac:cxnSpMkLst>
        </pc:cxnChg>
        <pc:cxnChg chg="add">
          <ac:chgData name="Gabriela Santos" userId="2a70df36639ca50a" providerId="LiveId" clId="{C5DA01E0-8130-4B25-AD52-C1C3D42F8648}" dt="2018-06-30T18:40:04.579" v="2852" actId="26606"/>
          <ac:cxnSpMkLst>
            <pc:docMk/>
            <pc:sldMk cId="4217646687" sldId="388"/>
            <ac:cxnSpMk id="14356" creationId="{DB146403-F3D6-484B-B2ED-97F9565D0370}"/>
          </ac:cxnSpMkLst>
        </pc:cxnChg>
        <pc:cxnChg chg="add">
          <ac:chgData name="Gabriela Santos" userId="2a70df36639ca50a" providerId="LiveId" clId="{C5DA01E0-8130-4B25-AD52-C1C3D42F8648}" dt="2018-06-30T18:40:04.579" v="2852" actId="26606"/>
          <ac:cxnSpMkLst>
            <pc:docMk/>
            <pc:sldMk cId="4217646687" sldId="388"/>
            <ac:cxnSpMk id="14358" creationId="{7E7C77BC-7138-40B1-A15B-20F57A494629}"/>
          </ac:cxnSpMkLst>
        </pc:cxnChg>
      </pc:sldChg>
      <pc:sldChg chg="addSp delSp modSp add ord">
        <pc:chgData name="Gabriela Santos" userId="2a70df36639ca50a" providerId="LiveId" clId="{C5DA01E0-8130-4B25-AD52-C1C3D42F8648}" dt="2018-07-01T14:08:58.997" v="3224" actId="14100"/>
        <pc:sldMkLst>
          <pc:docMk/>
          <pc:sldMk cId="3999693928" sldId="390"/>
        </pc:sldMkLst>
        <pc:spChg chg="add del">
          <ac:chgData name="Gabriela Santos" userId="2a70df36639ca50a" providerId="LiveId" clId="{C5DA01E0-8130-4B25-AD52-C1C3D42F8648}" dt="2018-06-30T18:51:40.472" v="2981" actId="478"/>
          <ac:spMkLst>
            <pc:docMk/>
            <pc:sldMk cId="3999693928" sldId="390"/>
            <ac:spMk id="2" creationId="{E79A6177-1BBF-4B66-9B1A-C4B650A3CDA5}"/>
          </ac:spMkLst>
        </pc:spChg>
        <pc:spChg chg="del">
          <ac:chgData name="Gabriela Santos" userId="2a70df36639ca50a" providerId="LiveId" clId="{C5DA01E0-8130-4B25-AD52-C1C3D42F8648}" dt="2018-06-30T18:50:38.744" v="2939" actId="478"/>
          <ac:spMkLst>
            <pc:docMk/>
            <pc:sldMk cId="3999693928" sldId="390"/>
            <ac:spMk id="5" creationId="{84ED62CD-A5DC-4FD9-BE18-10B753E86453}"/>
          </ac:spMkLst>
        </pc:spChg>
        <pc:spChg chg="del">
          <ac:chgData name="Gabriela Santos" userId="2a70df36639ca50a" providerId="LiveId" clId="{C5DA01E0-8130-4B25-AD52-C1C3D42F8648}" dt="2018-06-30T18:50:38.744" v="2939" actId="478"/>
          <ac:spMkLst>
            <pc:docMk/>
            <pc:sldMk cId="3999693928" sldId="390"/>
            <ac:spMk id="11" creationId="{67667635-A420-4ED9-9972-193C28E5A222}"/>
          </ac:spMkLst>
        </pc:spChg>
        <pc:spChg chg="add mod ord">
          <ac:chgData name="Gabriela Santos" userId="2a70df36639ca50a" providerId="LiveId" clId="{C5DA01E0-8130-4B25-AD52-C1C3D42F8648}" dt="2018-07-01T14:08:58.997" v="3224" actId="14100"/>
          <ac:spMkLst>
            <pc:docMk/>
            <pc:sldMk cId="3999693928" sldId="390"/>
            <ac:spMk id="13" creationId="{DC0D88EB-DA43-4E68-A258-D8DA23F7F08B}"/>
          </ac:spMkLst>
        </pc:spChg>
        <pc:spChg chg="mod">
          <ac:chgData name="Gabriela Santos" userId="2a70df36639ca50a" providerId="LiveId" clId="{C5DA01E0-8130-4B25-AD52-C1C3D42F8648}" dt="2018-06-30T18:51:25.936" v="2979" actId="20577"/>
          <ac:spMkLst>
            <pc:docMk/>
            <pc:sldMk cId="3999693928" sldId="390"/>
            <ac:spMk id="14" creationId="{A5D8D8D3-5B34-4861-937B-912AE428D423}"/>
          </ac:spMkLst>
        </pc:spChg>
        <pc:spChg chg="del">
          <ac:chgData name="Gabriela Santos" userId="2a70df36639ca50a" providerId="LiveId" clId="{C5DA01E0-8130-4B25-AD52-C1C3D42F8648}" dt="2018-06-30T18:50:38.744" v="2939" actId="478"/>
          <ac:spMkLst>
            <pc:docMk/>
            <pc:sldMk cId="3999693928" sldId="390"/>
            <ac:spMk id="15" creationId="{476F3E5F-0EDD-4DDC-80AD-9631D8222C15}"/>
          </ac:spMkLst>
        </pc:spChg>
        <pc:spChg chg="del">
          <ac:chgData name="Gabriela Santos" userId="2a70df36639ca50a" providerId="LiveId" clId="{C5DA01E0-8130-4B25-AD52-C1C3D42F8648}" dt="2018-06-30T18:50:38.744" v="2939" actId="478"/>
          <ac:spMkLst>
            <pc:docMk/>
            <pc:sldMk cId="3999693928" sldId="390"/>
            <ac:spMk id="26" creationId="{6D68054B-0381-414B-8778-C36C5AD2D19E}"/>
          </ac:spMkLst>
        </pc:spChg>
        <pc:spChg chg="del">
          <ac:chgData name="Gabriela Santos" userId="2a70df36639ca50a" providerId="LiveId" clId="{C5DA01E0-8130-4B25-AD52-C1C3D42F8648}" dt="2018-06-30T18:50:41.036" v="2940" actId="478"/>
          <ac:spMkLst>
            <pc:docMk/>
            <pc:sldMk cId="3999693928" sldId="390"/>
            <ac:spMk id="39" creationId="{807CA870-8865-46D7-9EC8-87D582D553D3}"/>
          </ac:spMkLst>
        </pc:spChg>
        <pc:picChg chg="add del mod ord">
          <ac:chgData name="Gabriela Santos" userId="2a70df36639ca50a" providerId="LiveId" clId="{C5DA01E0-8130-4B25-AD52-C1C3D42F8648}" dt="2018-06-30T18:51:15.989" v="2952" actId="478"/>
          <ac:picMkLst>
            <pc:docMk/>
            <pc:sldMk cId="3999693928" sldId="390"/>
            <ac:picMk id="17" creationId="{16AE4811-0F5F-48A8-8A96-602614390069}"/>
          </ac:picMkLst>
        </pc:picChg>
        <pc:picChg chg="del">
          <ac:chgData name="Gabriela Santos" userId="2a70df36639ca50a" providerId="LiveId" clId="{C5DA01E0-8130-4B25-AD52-C1C3D42F8648}" dt="2018-06-30T18:50:38.744" v="2939" actId="478"/>
          <ac:picMkLst>
            <pc:docMk/>
            <pc:sldMk cId="3999693928" sldId="390"/>
            <ac:picMk id="5122" creationId="{D37AA554-E1C6-446D-8C67-99C2F0E710DD}"/>
          </ac:picMkLst>
        </pc:picChg>
        <pc:picChg chg="del">
          <ac:chgData name="Gabriela Santos" userId="2a70df36639ca50a" providerId="LiveId" clId="{C5DA01E0-8130-4B25-AD52-C1C3D42F8648}" dt="2018-06-30T18:50:38.744" v="2939" actId="478"/>
          <ac:picMkLst>
            <pc:docMk/>
            <pc:sldMk cId="3999693928" sldId="390"/>
            <ac:picMk id="11266" creationId="{38DD5D11-A3E4-40B0-BA9C-5298D1E1159E}"/>
          </ac:picMkLst>
        </pc:picChg>
        <pc:picChg chg="add del mod">
          <ac:chgData name="Gabriela Santos" userId="2a70df36639ca50a" providerId="LiveId" clId="{C5DA01E0-8130-4B25-AD52-C1C3D42F8648}" dt="2018-06-30T18:53:00.874" v="2986" actId="478"/>
          <ac:picMkLst>
            <pc:docMk/>
            <pc:sldMk cId="3999693928" sldId="390"/>
            <ac:picMk id="20484" creationId="{1BF38511-C5EC-4B5B-95F6-01C0B94AB2CF}"/>
          </ac:picMkLst>
        </pc:picChg>
        <pc:picChg chg="add del mod">
          <ac:chgData name="Gabriela Santos" userId="2a70df36639ca50a" providerId="LiveId" clId="{C5DA01E0-8130-4B25-AD52-C1C3D42F8648}" dt="2018-06-30T18:53:20.915" v="2991" actId="478"/>
          <ac:picMkLst>
            <pc:docMk/>
            <pc:sldMk cId="3999693928" sldId="390"/>
            <ac:picMk id="20486" creationId="{9A0009F6-66A3-4E7B-ABC3-64B77357C084}"/>
          </ac:picMkLst>
        </pc:picChg>
        <pc:picChg chg="add mod">
          <ac:chgData name="Gabriela Santos" userId="2a70df36639ca50a" providerId="LiveId" clId="{C5DA01E0-8130-4B25-AD52-C1C3D42F8648}" dt="2018-06-30T18:55:31.108" v="3035" actId="1076"/>
          <ac:picMkLst>
            <pc:docMk/>
            <pc:sldMk cId="3999693928" sldId="390"/>
            <ac:picMk id="20488" creationId="{4ADAC4A4-6427-42C8-8FD0-96A96C702AD2}"/>
          </ac:picMkLst>
        </pc:picChg>
        <pc:cxnChg chg="del">
          <ac:chgData name="Gabriela Santos" userId="2a70df36639ca50a" providerId="LiveId" clId="{C5DA01E0-8130-4B25-AD52-C1C3D42F8648}" dt="2018-06-30T18:50:38.744" v="2939" actId="478"/>
          <ac:cxnSpMkLst>
            <pc:docMk/>
            <pc:sldMk cId="3999693928" sldId="390"/>
            <ac:cxnSpMk id="4" creationId="{94044B7C-879C-46C1-A2E6-C5244FD3F31A}"/>
          </ac:cxnSpMkLst>
        </pc:cxnChg>
        <pc:cxnChg chg="del">
          <ac:chgData name="Gabriela Santos" userId="2a70df36639ca50a" providerId="LiveId" clId="{C5DA01E0-8130-4B25-AD52-C1C3D42F8648}" dt="2018-06-30T18:50:38.744" v="2939" actId="478"/>
          <ac:cxnSpMkLst>
            <pc:docMk/>
            <pc:sldMk cId="3999693928" sldId="390"/>
            <ac:cxnSpMk id="12" creationId="{5E4D0E9C-448A-44B2-9FA8-4EE511EC6343}"/>
          </ac:cxnSpMkLst>
        </pc:cxnChg>
      </pc:sldChg>
      <pc:sldChg chg="addSp delSp modSp add">
        <pc:chgData name="Gabriela Santos" userId="2a70df36639ca50a" providerId="LiveId" clId="{C5DA01E0-8130-4B25-AD52-C1C3D42F8648}" dt="2018-07-01T14:09:32.403" v="3237" actId="1076"/>
        <pc:sldMkLst>
          <pc:docMk/>
          <pc:sldMk cId="416505100" sldId="391"/>
        </pc:sldMkLst>
        <pc:spChg chg="add mod">
          <ac:chgData name="Gabriela Santos" userId="2a70df36639ca50a" providerId="LiveId" clId="{C5DA01E0-8130-4B25-AD52-C1C3D42F8648}" dt="2018-07-01T14:09:32.403" v="3237" actId="1076"/>
          <ac:spMkLst>
            <pc:docMk/>
            <pc:sldMk cId="416505100" sldId="391"/>
            <ac:spMk id="8" creationId="{301E6814-9067-4D45-94BF-0520D7194764}"/>
          </ac:spMkLst>
        </pc:spChg>
        <pc:spChg chg="mod">
          <ac:chgData name="Gabriela Santos" userId="2a70df36639ca50a" providerId="LiveId" clId="{C5DA01E0-8130-4B25-AD52-C1C3D42F8648}" dt="2018-07-01T14:09:21.536" v="3233" actId="1076"/>
          <ac:spMkLst>
            <pc:docMk/>
            <pc:sldMk cId="416505100" sldId="391"/>
            <ac:spMk id="13" creationId="{DC0D88EB-DA43-4E68-A258-D8DA23F7F08B}"/>
          </ac:spMkLst>
        </pc:spChg>
        <pc:picChg chg="add mod">
          <ac:chgData name="Gabriela Santos" userId="2a70df36639ca50a" providerId="LiveId" clId="{C5DA01E0-8130-4B25-AD52-C1C3D42F8648}" dt="2018-07-01T14:09:17.849" v="3232" actId="1076"/>
          <ac:picMkLst>
            <pc:docMk/>
            <pc:sldMk cId="416505100" sldId="391"/>
            <ac:picMk id="3" creationId="{02B42D70-AAE6-4A61-9C57-D29A192D2DC9}"/>
          </ac:picMkLst>
        </pc:picChg>
        <pc:picChg chg="del">
          <ac:chgData name="Gabriela Santos" userId="2a70df36639ca50a" providerId="LiveId" clId="{C5DA01E0-8130-4B25-AD52-C1C3D42F8648}" dt="2018-06-30T18:57:35.446" v="3038" actId="478"/>
          <ac:picMkLst>
            <pc:docMk/>
            <pc:sldMk cId="416505100" sldId="391"/>
            <ac:picMk id="20488" creationId="{4ADAC4A4-6427-42C8-8FD0-96A96C702AD2}"/>
          </ac:picMkLst>
        </pc:picChg>
      </pc:sldChg>
      <pc:sldChg chg="addSp delSp modSp add">
        <pc:chgData name="Gabriela Santos" userId="2a70df36639ca50a" providerId="LiveId" clId="{C5DA01E0-8130-4B25-AD52-C1C3D42F8648}" dt="2018-07-01T13:58:55.563" v="3109" actId="1076"/>
        <pc:sldMkLst>
          <pc:docMk/>
          <pc:sldMk cId="442694536" sldId="392"/>
        </pc:sldMkLst>
        <pc:spChg chg="del mod">
          <ac:chgData name="Gabriela Santos" userId="2a70df36639ca50a" providerId="LiveId" clId="{C5DA01E0-8130-4B25-AD52-C1C3D42F8648}" dt="2018-06-30T19:01:01.308" v="3080"/>
          <ac:spMkLst>
            <pc:docMk/>
            <pc:sldMk cId="442694536" sldId="392"/>
            <ac:spMk id="13" creationId="{DC0D88EB-DA43-4E68-A258-D8DA23F7F08B}"/>
          </ac:spMkLst>
        </pc:spChg>
        <pc:picChg chg="del">
          <ac:chgData name="Gabriela Santos" userId="2a70df36639ca50a" providerId="LiveId" clId="{C5DA01E0-8130-4B25-AD52-C1C3D42F8648}" dt="2018-06-30T19:00:37.504" v="3060" actId="478"/>
          <ac:picMkLst>
            <pc:docMk/>
            <pc:sldMk cId="442694536" sldId="392"/>
            <ac:picMk id="3" creationId="{02B42D70-AAE6-4A61-9C57-D29A192D2DC9}"/>
          </ac:picMkLst>
        </pc:picChg>
        <pc:picChg chg="add mod">
          <ac:chgData name="Gabriela Santos" userId="2a70df36639ca50a" providerId="LiveId" clId="{C5DA01E0-8130-4B25-AD52-C1C3D42F8648}" dt="2018-07-01T13:58:55.563" v="3109" actId="1076"/>
          <ac:picMkLst>
            <pc:docMk/>
            <pc:sldMk cId="442694536" sldId="392"/>
            <ac:picMk id="21506" creationId="{E0021F14-646A-4729-A99F-6318D8DA11BD}"/>
          </ac:picMkLst>
        </pc:picChg>
      </pc:sldChg>
      <pc:sldChg chg="addSp delSp modSp add mod ord setBg">
        <pc:chgData name="Gabriela Santos" userId="2a70df36639ca50a" providerId="LiveId" clId="{C5DA01E0-8130-4B25-AD52-C1C3D42F8648}" dt="2018-07-03T19:44:26.076" v="4964" actId="20577"/>
        <pc:sldMkLst>
          <pc:docMk/>
          <pc:sldMk cId="3010376955" sldId="394"/>
        </pc:sldMkLst>
        <pc:spChg chg="add mod">
          <ac:chgData name="Gabriela Santos" userId="2a70df36639ca50a" providerId="LiveId" clId="{C5DA01E0-8130-4B25-AD52-C1C3D42F8648}" dt="2018-07-03T19:44:26.076" v="4964" actId="20577"/>
          <ac:spMkLst>
            <pc:docMk/>
            <pc:sldMk cId="3010376955" sldId="394"/>
            <ac:spMk id="12" creationId="{56FCB9D0-C3C3-4E57-93AF-DD9038EAA517}"/>
          </ac:spMkLst>
        </pc:spChg>
        <pc:spChg chg="mod">
          <ac:chgData name="Gabriela Santos" userId="2a70df36639ca50a" providerId="LiveId" clId="{C5DA01E0-8130-4B25-AD52-C1C3D42F8648}" dt="2018-07-01T15:17:33.504" v="3328" actId="26606"/>
          <ac:spMkLst>
            <pc:docMk/>
            <pc:sldMk cId="3010376955" sldId="394"/>
            <ac:spMk id="14" creationId="{A5D8D8D3-5B34-4861-937B-912AE428D423}"/>
          </ac:spMkLst>
        </pc:spChg>
        <pc:spChg chg="add del">
          <ac:chgData name="Gabriela Santos" userId="2a70df36639ca50a" providerId="LiveId" clId="{C5DA01E0-8130-4B25-AD52-C1C3D42F8648}" dt="2018-07-01T15:16:19.551" v="3315" actId="26606"/>
          <ac:spMkLst>
            <pc:docMk/>
            <pc:sldMk cId="3010376955" sldId="394"/>
            <ac:spMk id="18" creationId="{6753252F-4873-4F63-801D-CC719279A7D5}"/>
          </ac:spMkLst>
        </pc:spChg>
        <pc:spChg chg="add del">
          <ac:chgData name="Gabriela Santos" userId="2a70df36639ca50a" providerId="LiveId" clId="{C5DA01E0-8130-4B25-AD52-C1C3D42F8648}" dt="2018-07-01T15:16:19.551" v="3315" actId="26606"/>
          <ac:spMkLst>
            <pc:docMk/>
            <pc:sldMk cId="3010376955" sldId="394"/>
            <ac:spMk id="19" creationId="{047C8CCB-F95D-4249-92DD-651249D3535A}"/>
          </ac:spMkLst>
        </pc:spChg>
        <pc:spChg chg="add del">
          <ac:chgData name="Gabriela Santos" userId="2a70df36639ca50a" providerId="LiveId" clId="{C5DA01E0-8130-4B25-AD52-C1C3D42F8648}" dt="2018-07-01T15:17:33.504" v="3328" actId="26606"/>
          <ac:spMkLst>
            <pc:docMk/>
            <pc:sldMk cId="3010376955" sldId="394"/>
            <ac:spMk id="20" creationId="{6753252F-4873-4F63-801D-CC719279A7D5}"/>
          </ac:spMkLst>
        </pc:spChg>
        <pc:spChg chg="add del">
          <ac:chgData name="Gabriela Santos" userId="2a70df36639ca50a" providerId="LiveId" clId="{C5DA01E0-8130-4B25-AD52-C1C3D42F8648}" dt="2018-07-01T15:15:58.875" v="3310" actId="26606"/>
          <ac:spMkLst>
            <pc:docMk/>
            <pc:sldMk cId="3010376955" sldId="394"/>
            <ac:spMk id="21" creationId="{823AC064-BC96-4F32-8AE1-B2FD38754823}"/>
          </ac:spMkLst>
        </pc:spChg>
        <pc:spChg chg="add del">
          <ac:chgData name="Gabriela Santos" userId="2a70df36639ca50a" providerId="LiveId" clId="{C5DA01E0-8130-4B25-AD52-C1C3D42F8648}" dt="2018-07-01T15:17:33.504" v="3328" actId="26606"/>
          <ac:spMkLst>
            <pc:docMk/>
            <pc:sldMk cId="3010376955" sldId="394"/>
            <ac:spMk id="22" creationId="{047C8CCB-F95D-4249-92DD-651249D3535A}"/>
          </ac:spMkLst>
        </pc:spChg>
        <pc:picChg chg="add del mod modCrop">
          <ac:chgData name="Gabriela Santos" userId="2a70df36639ca50a" providerId="LiveId" clId="{C5DA01E0-8130-4B25-AD52-C1C3D42F8648}" dt="2018-07-01T15:17:49.803" v="3331"/>
          <ac:picMkLst>
            <pc:docMk/>
            <pc:sldMk cId="3010376955" sldId="394"/>
            <ac:picMk id="2" creationId="{79F5BFB8-E991-446A-99C3-BB190E74A2BC}"/>
          </ac:picMkLst>
        </pc:picChg>
        <pc:picChg chg="mod ord">
          <ac:chgData name="Gabriela Santos" userId="2a70df36639ca50a" providerId="LiveId" clId="{C5DA01E0-8130-4B25-AD52-C1C3D42F8648}" dt="2018-07-01T15:17:33.504" v="3328" actId="26606"/>
          <ac:picMkLst>
            <pc:docMk/>
            <pc:sldMk cId="3010376955" sldId="394"/>
            <ac:picMk id="16" creationId="{C623036D-9B08-465A-AEB0-474515000895}"/>
          </ac:picMkLst>
        </pc:picChg>
        <pc:picChg chg="del">
          <ac:chgData name="Gabriela Santos" userId="2a70df36639ca50a" providerId="LiveId" clId="{C5DA01E0-8130-4B25-AD52-C1C3D42F8648}" dt="2018-07-01T15:13:46.871" v="3259" actId="478"/>
          <ac:picMkLst>
            <pc:docMk/>
            <pc:sldMk cId="3010376955" sldId="394"/>
            <ac:picMk id="21506" creationId="{E0021F14-646A-4729-A99F-6318D8DA11BD}"/>
          </ac:picMkLst>
        </pc:picChg>
        <pc:cxnChg chg="add del">
          <ac:chgData name="Gabriela Santos" userId="2a70df36639ca50a" providerId="LiveId" clId="{C5DA01E0-8130-4B25-AD52-C1C3D42F8648}" dt="2018-07-01T15:15:58.875" v="3310" actId="26606"/>
          <ac:cxnSpMkLst>
            <pc:docMk/>
            <pc:sldMk cId="3010376955" sldId="394"/>
            <ac:cxnSpMk id="23" creationId="{7E7C77BC-7138-40B1-A15B-20F57A494629}"/>
          </ac:cxnSpMkLst>
        </pc:cxnChg>
      </pc:sldChg>
      <pc:sldChg chg="addSp delSp modSp add modNotesTx">
        <pc:chgData name="Gabriela Santos" userId="2a70df36639ca50a" providerId="LiveId" clId="{C5DA01E0-8130-4B25-AD52-C1C3D42F8648}" dt="2018-07-05T11:13:22.438" v="6275" actId="5793"/>
        <pc:sldMkLst>
          <pc:docMk/>
          <pc:sldMk cId="2218454314" sldId="395"/>
        </pc:sldMkLst>
        <pc:spChg chg="del">
          <ac:chgData name="Gabriela Santos" userId="2a70df36639ca50a" providerId="LiveId" clId="{C5DA01E0-8130-4B25-AD52-C1C3D42F8648}" dt="2018-07-01T15:18:04.583" v="3334" actId="478"/>
          <ac:spMkLst>
            <pc:docMk/>
            <pc:sldMk cId="2218454314" sldId="395"/>
            <ac:spMk id="2" creationId="{4E964B88-7A61-4EC6-A118-CAECFB81DE42}"/>
          </ac:spMkLst>
        </pc:spChg>
        <pc:spChg chg="del">
          <ac:chgData name="Gabriela Santos" userId="2a70df36639ca50a" providerId="LiveId" clId="{C5DA01E0-8130-4B25-AD52-C1C3D42F8648}" dt="2018-07-01T15:17:57.432" v="3332" actId="478"/>
          <ac:spMkLst>
            <pc:docMk/>
            <pc:sldMk cId="2218454314" sldId="395"/>
            <ac:spMk id="3" creationId="{C2D838D4-0B4B-4913-99F1-F6C60F7090F8}"/>
          </ac:spMkLst>
        </pc:spChg>
        <pc:spChg chg="add del mod">
          <ac:chgData name="Gabriela Santos" userId="2a70df36639ca50a" providerId="LiveId" clId="{C5DA01E0-8130-4B25-AD52-C1C3D42F8648}" dt="2018-07-01T15:17:59.757" v="3333" actId="478"/>
          <ac:spMkLst>
            <pc:docMk/>
            <pc:sldMk cId="2218454314" sldId="395"/>
            <ac:spMk id="6" creationId="{9AA6F0C9-F233-45DF-8B7C-72F18EA4DAAC}"/>
          </ac:spMkLst>
        </pc:spChg>
        <pc:spChg chg="add del mod">
          <ac:chgData name="Gabriela Santos" userId="2a70df36639ca50a" providerId="LiveId" clId="{C5DA01E0-8130-4B25-AD52-C1C3D42F8648}" dt="2018-07-01T15:18:06.725" v="3335" actId="478"/>
          <ac:spMkLst>
            <pc:docMk/>
            <pc:sldMk cId="2218454314" sldId="395"/>
            <ac:spMk id="8" creationId="{F2B13388-5805-4944-874A-844EFE496A25}"/>
          </ac:spMkLst>
        </pc:spChg>
        <pc:spChg chg="add mod">
          <ac:chgData name="Gabriela Santos" userId="2a70df36639ca50a" providerId="LiveId" clId="{C5DA01E0-8130-4B25-AD52-C1C3D42F8648}" dt="2018-07-01T15:19:52.980" v="3353" actId="1076"/>
          <ac:spMkLst>
            <pc:docMk/>
            <pc:sldMk cId="2218454314" sldId="395"/>
            <ac:spMk id="9" creationId="{C575D463-722D-4230-AE42-48A4C7333ED0}"/>
          </ac:spMkLst>
        </pc:spChg>
        <pc:spChg chg="add del">
          <ac:chgData name="Gabriela Santos" userId="2a70df36639ca50a" providerId="LiveId" clId="{C5DA01E0-8130-4B25-AD52-C1C3D42F8648}" dt="2018-07-01T15:18:26.512" v="3342" actId="26606"/>
          <ac:spMkLst>
            <pc:docMk/>
            <pc:sldMk cId="2218454314" sldId="395"/>
            <ac:spMk id="31" creationId="{59A309A7-1751-4ABE-A3C1-EEC40366AD89}"/>
          </ac:spMkLst>
        </pc:spChg>
        <pc:spChg chg="add del">
          <ac:chgData name="Gabriela Santos" userId="2a70df36639ca50a" providerId="LiveId" clId="{C5DA01E0-8130-4B25-AD52-C1C3D42F8648}" dt="2018-07-01T15:18:26.512" v="3342" actId="26606"/>
          <ac:spMkLst>
            <pc:docMk/>
            <pc:sldMk cId="2218454314" sldId="395"/>
            <ac:spMk id="32" creationId="{967D8EB6-EAE1-4F9C-B398-83321E287204}"/>
          </ac:spMkLst>
        </pc:spChg>
        <pc:spChg chg="add del">
          <ac:chgData name="Gabriela Santos" userId="2a70df36639ca50a" providerId="LiveId" clId="{C5DA01E0-8130-4B25-AD52-C1C3D42F8648}" dt="2018-07-01T15:18:26.512" v="3342" actId="26606"/>
          <ac:spMkLst>
            <pc:docMk/>
            <pc:sldMk cId="2218454314" sldId="395"/>
            <ac:spMk id="37" creationId="{5F9CFCE6-877F-4858-B8BD-2C52CA8AFBC4}"/>
          </ac:spMkLst>
        </pc:spChg>
        <pc:spChg chg="add del">
          <ac:chgData name="Gabriela Santos" userId="2a70df36639ca50a" providerId="LiveId" clId="{C5DA01E0-8130-4B25-AD52-C1C3D42F8648}" dt="2018-07-01T15:18:26.512" v="3342" actId="26606"/>
          <ac:spMkLst>
            <pc:docMk/>
            <pc:sldMk cId="2218454314" sldId="395"/>
            <ac:spMk id="39" creationId="{8213F8A0-12AE-4514-8372-0DD766EC28EE}"/>
          </ac:spMkLst>
        </pc:spChg>
        <pc:spChg chg="add del">
          <ac:chgData name="Gabriela Santos" userId="2a70df36639ca50a" providerId="LiveId" clId="{C5DA01E0-8130-4B25-AD52-C1C3D42F8648}" dt="2018-07-01T15:18:26.512" v="3342" actId="26606"/>
          <ac:spMkLst>
            <pc:docMk/>
            <pc:sldMk cId="2218454314" sldId="395"/>
            <ac:spMk id="41" creationId="{9EFF17D4-9A8C-4CE5-B096-D8CCD4400437}"/>
          </ac:spMkLst>
        </pc:spChg>
        <pc:picChg chg="mod">
          <ac:chgData name="Gabriela Santos" userId="2a70df36639ca50a" providerId="LiveId" clId="{C5DA01E0-8130-4B25-AD52-C1C3D42F8648}" dt="2018-07-01T15:18:26.512" v="3342" actId="26606"/>
          <ac:picMkLst>
            <pc:docMk/>
            <pc:sldMk cId="2218454314" sldId="395"/>
            <ac:picMk id="5" creationId="{E7AE3067-6FF0-45EB-9A3F-294101C39A41}"/>
          </ac:picMkLst>
        </pc:picChg>
        <pc:picChg chg="add mod">
          <ac:chgData name="Gabriela Santos" userId="2a70df36639ca50a" providerId="LiveId" clId="{C5DA01E0-8130-4B25-AD52-C1C3D42F8648}" dt="2018-07-01T15:18:32.074" v="3343" actId="1076"/>
          <ac:picMkLst>
            <pc:docMk/>
            <pc:sldMk cId="2218454314" sldId="395"/>
            <ac:picMk id="11" creationId="{F66CCF6E-4864-4A49-9900-6D223AA582B6}"/>
          </ac:picMkLst>
        </pc:picChg>
      </pc:sldChg>
      <pc:sldChg chg="addSp delSp modSp add">
        <pc:chgData name="Gabriela Santos" userId="2a70df36639ca50a" providerId="LiveId" clId="{C5DA01E0-8130-4B25-AD52-C1C3D42F8648}" dt="2018-07-01T15:21:22.641" v="3372" actId="208"/>
        <pc:sldMkLst>
          <pc:docMk/>
          <pc:sldMk cId="3625706287" sldId="396"/>
        </pc:sldMkLst>
        <pc:spChg chg="mod ord">
          <ac:chgData name="Gabriela Santos" userId="2a70df36639ca50a" providerId="LiveId" clId="{C5DA01E0-8130-4B25-AD52-C1C3D42F8648}" dt="2018-07-01T15:21:22.641" v="3372" actId="208"/>
          <ac:spMkLst>
            <pc:docMk/>
            <pc:sldMk cId="3625706287" sldId="396"/>
            <ac:spMk id="9" creationId="{C575D463-722D-4230-AE42-48A4C7333ED0}"/>
          </ac:spMkLst>
        </pc:spChg>
        <pc:picChg chg="add mod modCrop">
          <ac:chgData name="Gabriela Santos" userId="2a70df36639ca50a" providerId="LiveId" clId="{C5DA01E0-8130-4B25-AD52-C1C3D42F8648}" dt="2018-07-01T15:21:03.822" v="3367" actId="14100"/>
          <ac:picMkLst>
            <pc:docMk/>
            <pc:sldMk cId="3625706287" sldId="396"/>
            <ac:picMk id="2" creationId="{B4143AF7-AF90-4EF4-9988-6B46F2AA1304}"/>
          </ac:picMkLst>
        </pc:picChg>
        <pc:picChg chg="del">
          <ac:chgData name="Gabriela Santos" userId="2a70df36639ca50a" providerId="LiveId" clId="{C5DA01E0-8130-4B25-AD52-C1C3D42F8648}" dt="2018-07-01T15:20:45.705" v="3360" actId="478"/>
          <ac:picMkLst>
            <pc:docMk/>
            <pc:sldMk cId="3625706287" sldId="396"/>
            <ac:picMk id="11" creationId="{F66CCF6E-4864-4A49-9900-6D223AA582B6}"/>
          </ac:picMkLst>
        </pc:picChg>
      </pc:sldChg>
      <pc:sldChg chg="modSp add ord">
        <pc:chgData name="Gabriela Santos" userId="2a70df36639ca50a" providerId="LiveId" clId="{C5DA01E0-8130-4B25-AD52-C1C3D42F8648}" dt="2018-07-01T15:21:59.212" v="3375" actId="1076"/>
        <pc:sldMkLst>
          <pc:docMk/>
          <pc:sldMk cId="3744029048" sldId="397"/>
        </pc:sldMkLst>
        <pc:spChg chg="mod">
          <ac:chgData name="Gabriela Santos" userId="2a70df36639ca50a" providerId="LiveId" clId="{C5DA01E0-8130-4B25-AD52-C1C3D42F8648}" dt="2018-07-01T15:21:59.212" v="3375" actId="1076"/>
          <ac:spMkLst>
            <pc:docMk/>
            <pc:sldMk cId="3744029048" sldId="397"/>
            <ac:spMk id="9" creationId="{C575D463-722D-4230-AE42-48A4C7333ED0}"/>
          </ac:spMkLst>
        </pc:spChg>
      </pc:sldChg>
      <pc:sldChg chg="modSp add modNotesTx">
        <pc:chgData name="Gabriela Santos" userId="2a70df36639ca50a" providerId="LiveId" clId="{C5DA01E0-8130-4B25-AD52-C1C3D42F8648}" dt="2018-07-05T11:13:59.638" v="6302" actId="20577"/>
        <pc:sldMkLst>
          <pc:docMk/>
          <pc:sldMk cId="3172521436" sldId="398"/>
        </pc:sldMkLst>
        <pc:spChg chg="mod">
          <ac:chgData name="Gabriela Santos" userId="2a70df36639ca50a" providerId="LiveId" clId="{C5DA01E0-8130-4B25-AD52-C1C3D42F8648}" dt="2018-07-01T15:22:40.969" v="3377" actId="1076"/>
          <ac:spMkLst>
            <pc:docMk/>
            <pc:sldMk cId="3172521436" sldId="398"/>
            <ac:spMk id="9" creationId="{C575D463-722D-4230-AE42-48A4C7333ED0}"/>
          </ac:spMkLst>
        </pc:spChg>
      </pc:sldChg>
      <pc:sldChg chg="modSp add">
        <pc:chgData name="Gabriela Santos" userId="2a70df36639ca50a" providerId="LiveId" clId="{C5DA01E0-8130-4B25-AD52-C1C3D42F8648}" dt="2018-07-01T15:22:52.178" v="3379" actId="1076"/>
        <pc:sldMkLst>
          <pc:docMk/>
          <pc:sldMk cId="1734004764" sldId="399"/>
        </pc:sldMkLst>
        <pc:spChg chg="mod">
          <ac:chgData name="Gabriela Santos" userId="2a70df36639ca50a" providerId="LiveId" clId="{C5DA01E0-8130-4B25-AD52-C1C3D42F8648}" dt="2018-07-01T15:22:52.178" v="3379" actId="1076"/>
          <ac:spMkLst>
            <pc:docMk/>
            <pc:sldMk cId="1734004764" sldId="399"/>
            <ac:spMk id="9" creationId="{C575D463-722D-4230-AE42-48A4C7333ED0}"/>
          </ac:spMkLst>
        </pc:spChg>
      </pc:sldChg>
      <pc:sldChg chg="addSp delSp modSp add modNotesTx">
        <pc:chgData name="Gabriela Santos" userId="2a70df36639ca50a" providerId="LiveId" clId="{C5DA01E0-8130-4B25-AD52-C1C3D42F8648}" dt="2018-07-05T11:14:57.127" v="6304" actId="5793"/>
        <pc:sldMkLst>
          <pc:docMk/>
          <pc:sldMk cId="3267431257" sldId="400"/>
        </pc:sldMkLst>
        <pc:spChg chg="add mod">
          <ac:chgData name="Gabriela Santos" userId="2a70df36639ca50a" providerId="LiveId" clId="{C5DA01E0-8130-4B25-AD52-C1C3D42F8648}" dt="2018-07-05T00:33:01.654" v="5759" actId="20577"/>
          <ac:spMkLst>
            <pc:docMk/>
            <pc:sldMk cId="3267431257" sldId="400"/>
            <ac:spMk id="7" creationId="{A0F5A179-E1CC-461E-8B82-F21CFF996B38}"/>
          </ac:spMkLst>
        </pc:spChg>
        <pc:spChg chg="mod ord">
          <ac:chgData name="Gabriela Santos" userId="2a70df36639ca50a" providerId="LiveId" clId="{C5DA01E0-8130-4B25-AD52-C1C3D42F8648}" dt="2018-07-01T15:26:25.468" v="3415" actId="688"/>
          <ac:spMkLst>
            <pc:docMk/>
            <pc:sldMk cId="3267431257" sldId="400"/>
            <ac:spMk id="9" creationId="{C575D463-722D-4230-AE42-48A4C7333ED0}"/>
          </ac:spMkLst>
        </pc:spChg>
        <pc:picChg chg="add del mod modCrop">
          <ac:chgData name="Gabriela Santos" userId="2a70df36639ca50a" providerId="LiveId" clId="{C5DA01E0-8130-4B25-AD52-C1C3D42F8648}" dt="2018-07-01T15:25:46.385" v="3399" actId="478"/>
          <ac:picMkLst>
            <pc:docMk/>
            <pc:sldMk cId="3267431257" sldId="400"/>
            <ac:picMk id="2" creationId="{B7E5939E-769A-4BD4-AAE5-B33A4B5E51F9}"/>
          </ac:picMkLst>
        </pc:picChg>
        <pc:picChg chg="add mod modCrop">
          <ac:chgData name="Gabriela Santos" userId="2a70df36639ca50a" providerId="LiveId" clId="{C5DA01E0-8130-4B25-AD52-C1C3D42F8648}" dt="2018-07-01T15:26:12.011" v="3408" actId="1076"/>
          <ac:picMkLst>
            <pc:docMk/>
            <pc:sldMk cId="3267431257" sldId="400"/>
            <ac:picMk id="3" creationId="{42979999-CB34-4E4C-8485-75044D960EF3}"/>
          </ac:picMkLst>
        </pc:picChg>
        <pc:picChg chg="del">
          <ac:chgData name="Gabriela Santos" userId="2a70df36639ca50a" providerId="LiveId" clId="{C5DA01E0-8130-4B25-AD52-C1C3D42F8648}" dt="2018-07-01T15:23:12.046" v="3381" actId="478"/>
          <ac:picMkLst>
            <pc:docMk/>
            <pc:sldMk cId="3267431257" sldId="400"/>
            <ac:picMk id="11" creationId="{F66CCF6E-4864-4A49-9900-6D223AA582B6}"/>
          </ac:picMkLst>
        </pc:picChg>
      </pc:sldChg>
      <pc:sldChg chg="add modNotesTx">
        <pc:chgData name="Gabriela Santos" userId="2a70df36639ca50a" providerId="LiveId" clId="{C5DA01E0-8130-4B25-AD52-C1C3D42F8648}" dt="2018-07-05T11:15:07.580" v="6320" actId="20577"/>
        <pc:sldMkLst>
          <pc:docMk/>
          <pc:sldMk cId="2317534246" sldId="401"/>
        </pc:sldMkLst>
      </pc:sldChg>
      <pc:sldChg chg="addSp delSp modSp add ord">
        <pc:chgData name="Gabriela Santos" userId="2a70df36639ca50a" providerId="LiveId" clId="{C5DA01E0-8130-4B25-AD52-C1C3D42F8648}" dt="2018-07-05T01:01:11.557" v="5772"/>
        <pc:sldMkLst>
          <pc:docMk/>
          <pc:sldMk cId="215635201" sldId="402"/>
        </pc:sldMkLst>
        <pc:spChg chg="add del mod">
          <ac:chgData name="Gabriela Santos" userId="2a70df36639ca50a" providerId="LiveId" clId="{C5DA01E0-8130-4B25-AD52-C1C3D42F8648}" dt="2018-07-01T15:29:38.150" v="3430" actId="478"/>
          <ac:spMkLst>
            <pc:docMk/>
            <pc:sldMk cId="215635201" sldId="402"/>
            <ac:spMk id="3" creationId="{F286B5BB-1EA0-45EB-BA72-6F46367EC74D}"/>
          </ac:spMkLst>
        </pc:spChg>
        <pc:spChg chg="add del mod">
          <ac:chgData name="Gabriela Santos" userId="2a70df36639ca50a" providerId="LiveId" clId="{C5DA01E0-8130-4B25-AD52-C1C3D42F8648}" dt="2018-07-05T01:01:11.557" v="5772"/>
          <ac:spMkLst>
            <pc:docMk/>
            <pc:sldMk cId="215635201" sldId="402"/>
            <ac:spMk id="8" creationId="{64859FC3-A362-4174-BB12-7B4481578EF5}"/>
          </ac:spMkLst>
        </pc:spChg>
        <pc:spChg chg="del mod">
          <ac:chgData name="Gabriela Santos" userId="2a70df36639ca50a" providerId="LiveId" clId="{C5DA01E0-8130-4B25-AD52-C1C3D42F8648}" dt="2018-07-01T15:28:49.224" v="3419" actId="478"/>
          <ac:spMkLst>
            <pc:docMk/>
            <pc:sldMk cId="215635201" sldId="402"/>
            <ac:spMk id="12" creationId="{56FCB9D0-C3C3-4E57-93AF-DD9038EAA517}"/>
          </ac:spMkLst>
        </pc:spChg>
        <pc:picChg chg="add mod modCrop">
          <ac:chgData name="Gabriela Santos" userId="2a70df36639ca50a" providerId="LiveId" clId="{C5DA01E0-8130-4B25-AD52-C1C3D42F8648}" dt="2018-07-01T15:29:55.400" v="3435" actId="1076"/>
          <ac:picMkLst>
            <pc:docMk/>
            <pc:sldMk cId="215635201" sldId="402"/>
            <ac:picMk id="4" creationId="{B92E50FC-6A39-4E84-BDE2-0A8128909398}"/>
          </ac:picMkLst>
        </pc:picChg>
      </pc:sldChg>
      <pc:sldChg chg="addSp delSp modSp add">
        <pc:chgData name="Gabriela Santos" userId="2a70df36639ca50a" providerId="LiveId" clId="{C5DA01E0-8130-4B25-AD52-C1C3D42F8648}" dt="2018-07-01T15:38:13.799" v="3490" actId="1076"/>
        <pc:sldMkLst>
          <pc:docMk/>
          <pc:sldMk cId="2798085837" sldId="405"/>
        </pc:sldMkLst>
        <pc:spChg chg="del">
          <ac:chgData name="Gabriela Santos" userId="2a70df36639ca50a" providerId="LiveId" clId="{C5DA01E0-8130-4B25-AD52-C1C3D42F8648}" dt="2018-07-01T15:37:57.914" v="3485" actId="478"/>
          <ac:spMkLst>
            <pc:docMk/>
            <pc:sldMk cId="2798085837" sldId="405"/>
            <ac:spMk id="8" creationId="{64859FC3-A362-4174-BB12-7B4481578EF5}"/>
          </ac:spMkLst>
        </pc:spChg>
        <pc:picChg chg="del">
          <ac:chgData name="Gabriela Santos" userId="2a70df36639ca50a" providerId="LiveId" clId="{C5DA01E0-8130-4B25-AD52-C1C3D42F8648}" dt="2018-07-01T15:37:56.372" v="3484" actId="478"/>
          <ac:picMkLst>
            <pc:docMk/>
            <pc:sldMk cId="2798085837" sldId="405"/>
            <ac:picMk id="4" creationId="{B92E50FC-6A39-4E84-BDE2-0A8128909398}"/>
          </ac:picMkLst>
        </pc:picChg>
        <pc:picChg chg="add mod">
          <ac:chgData name="Gabriela Santos" userId="2a70df36639ca50a" providerId="LiveId" clId="{C5DA01E0-8130-4B25-AD52-C1C3D42F8648}" dt="2018-07-01T15:38:13.799" v="3490" actId="1076"/>
          <ac:picMkLst>
            <pc:docMk/>
            <pc:sldMk cId="2798085837" sldId="405"/>
            <ac:picMk id="6" creationId="{BAEB11F6-3E4B-489B-B641-00EF8EDEDD04}"/>
          </ac:picMkLst>
        </pc:picChg>
      </pc:sldChg>
      <pc:sldChg chg="addSp delSp modSp add">
        <pc:chgData name="Gabriela Santos" userId="2a70df36639ca50a" providerId="LiveId" clId="{C5DA01E0-8130-4B25-AD52-C1C3D42F8648}" dt="2018-07-05T01:01:23.445" v="5776" actId="688"/>
        <pc:sldMkLst>
          <pc:docMk/>
          <pc:sldMk cId="3172794274" sldId="406"/>
        </pc:sldMkLst>
        <pc:spChg chg="add del">
          <ac:chgData name="Gabriela Santos" userId="2a70df36639ca50a" providerId="LiveId" clId="{C5DA01E0-8130-4B25-AD52-C1C3D42F8648}" dt="2018-07-05T01:01:02.274" v="5769"/>
          <ac:spMkLst>
            <pc:docMk/>
            <pc:sldMk cId="3172794274" sldId="406"/>
            <ac:spMk id="6" creationId="{8C2C19BB-B30D-4022-896A-7D5545380A7B}"/>
          </ac:spMkLst>
        </pc:spChg>
        <pc:spChg chg="add mod">
          <ac:chgData name="Gabriela Santos" userId="2a70df36639ca50a" providerId="LiveId" clId="{C5DA01E0-8130-4B25-AD52-C1C3D42F8648}" dt="2018-07-05T01:01:23.445" v="5776" actId="688"/>
          <ac:spMkLst>
            <pc:docMk/>
            <pc:sldMk cId="3172794274" sldId="406"/>
            <ac:spMk id="7" creationId="{784C6419-A9D0-43D4-ADB6-8AFFFC041654}"/>
          </ac:spMkLst>
        </pc:spChg>
        <pc:picChg chg="add mod modCrop">
          <ac:chgData name="Gabriela Santos" userId="2a70df36639ca50a" providerId="LiveId" clId="{C5DA01E0-8130-4B25-AD52-C1C3D42F8648}" dt="2018-07-01T15:38:46.204" v="3502" actId="1076"/>
          <ac:picMkLst>
            <pc:docMk/>
            <pc:sldMk cId="3172794274" sldId="406"/>
            <ac:picMk id="5" creationId="{8649E2B8-D540-492B-AD47-F427E08FFD99}"/>
          </ac:picMkLst>
        </pc:picChg>
        <pc:picChg chg="del">
          <ac:chgData name="Gabriela Santos" userId="2a70df36639ca50a" providerId="LiveId" clId="{C5DA01E0-8130-4B25-AD52-C1C3D42F8648}" dt="2018-07-01T15:38:27.325" v="3494" actId="478"/>
          <ac:picMkLst>
            <pc:docMk/>
            <pc:sldMk cId="3172794274" sldId="406"/>
            <ac:picMk id="6" creationId="{BAEB11F6-3E4B-489B-B641-00EF8EDEDD04}"/>
          </ac:picMkLst>
        </pc:picChg>
      </pc:sldChg>
      <pc:sldChg chg="addSp delSp modSp add mod setBg modNotesTx">
        <pc:chgData name="Gabriela Santos" userId="2a70df36639ca50a" providerId="LiveId" clId="{C5DA01E0-8130-4B25-AD52-C1C3D42F8648}" dt="2018-07-05T11:17:08.796" v="6325" actId="20577"/>
        <pc:sldMkLst>
          <pc:docMk/>
          <pc:sldMk cId="289573916" sldId="407"/>
        </pc:sldMkLst>
        <pc:spChg chg="add mod">
          <ac:chgData name="Gabriela Santos" userId="2a70df36639ca50a" providerId="LiveId" clId="{C5DA01E0-8130-4B25-AD52-C1C3D42F8648}" dt="2018-07-05T01:05:05.474" v="5797" actId="688"/>
          <ac:spMkLst>
            <pc:docMk/>
            <pc:sldMk cId="289573916" sldId="407"/>
            <ac:spMk id="5" creationId="{26ECED30-9C8B-4114-9428-F13B58A15CB0}"/>
          </ac:spMkLst>
        </pc:spChg>
        <pc:spChg chg="mod">
          <ac:chgData name="Gabriela Santos" userId="2a70df36639ca50a" providerId="LiveId" clId="{C5DA01E0-8130-4B25-AD52-C1C3D42F8648}" dt="2018-07-01T15:41:47.436" v="3519" actId="26606"/>
          <ac:spMkLst>
            <pc:docMk/>
            <pc:sldMk cId="289573916" sldId="407"/>
            <ac:spMk id="14" creationId="{A5D8D8D3-5B34-4861-937B-912AE428D423}"/>
          </ac:spMkLst>
        </pc:spChg>
        <pc:spChg chg="add del">
          <ac:chgData name="Gabriela Santos" userId="2a70df36639ca50a" providerId="LiveId" clId="{C5DA01E0-8130-4B25-AD52-C1C3D42F8648}" dt="2018-07-01T15:41:47.436" v="3519" actId="26606"/>
          <ac:spMkLst>
            <pc:docMk/>
            <pc:sldMk cId="289573916" sldId="407"/>
            <ac:spMk id="21" creationId="{6753252F-4873-4F63-801D-CC719279A7D5}"/>
          </ac:spMkLst>
        </pc:spChg>
        <pc:spChg chg="add del">
          <ac:chgData name="Gabriela Santos" userId="2a70df36639ca50a" providerId="LiveId" clId="{C5DA01E0-8130-4B25-AD52-C1C3D42F8648}" dt="2018-07-01T15:41:47.436" v="3519" actId="26606"/>
          <ac:spMkLst>
            <pc:docMk/>
            <pc:sldMk cId="289573916" sldId="407"/>
            <ac:spMk id="23" creationId="{047C8CCB-F95D-4249-92DD-651249D3535A}"/>
          </ac:spMkLst>
        </pc:spChg>
        <pc:picChg chg="add mod modCrop">
          <ac:chgData name="Gabriela Santos" userId="2a70df36639ca50a" providerId="LiveId" clId="{C5DA01E0-8130-4B25-AD52-C1C3D42F8648}" dt="2018-07-01T15:41:47.436" v="3519" actId="26606"/>
          <ac:picMkLst>
            <pc:docMk/>
            <pc:sldMk cId="289573916" sldId="407"/>
            <ac:picMk id="2" creationId="{C64C483C-CAF7-4182-9824-A6DFE68998FF}"/>
          </ac:picMkLst>
        </pc:picChg>
        <pc:picChg chg="del">
          <ac:chgData name="Gabriela Santos" userId="2a70df36639ca50a" providerId="LiveId" clId="{C5DA01E0-8130-4B25-AD52-C1C3D42F8648}" dt="2018-07-01T15:40:49.786" v="3504" actId="478"/>
          <ac:picMkLst>
            <pc:docMk/>
            <pc:sldMk cId="289573916" sldId="407"/>
            <ac:picMk id="5" creationId="{8649E2B8-D540-492B-AD47-F427E08FFD99}"/>
          </ac:picMkLst>
        </pc:picChg>
        <pc:picChg chg="mod ord">
          <ac:chgData name="Gabriela Santos" userId="2a70df36639ca50a" providerId="LiveId" clId="{C5DA01E0-8130-4B25-AD52-C1C3D42F8648}" dt="2018-07-01T15:41:47.436" v="3519" actId="26606"/>
          <ac:picMkLst>
            <pc:docMk/>
            <pc:sldMk cId="289573916" sldId="407"/>
            <ac:picMk id="16" creationId="{C623036D-9B08-465A-AEB0-474515000895}"/>
          </ac:picMkLst>
        </pc:picChg>
      </pc:sldChg>
      <pc:sldChg chg="addSp delSp modSp add ord">
        <pc:chgData name="Gabriela Santos" userId="2a70df36639ca50a" providerId="LiveId" clId="{C5DA01E0-8130-4B25-AD52-C1C3D42F8648}" dt="2018-07-01T15:44:18.630" v="3536" actId="1076"/>
        <pc:sldMkLst>
          <pc:docMk/>
          <pc:sldMk cId="1729002900" sldId="408"/>
        </pc:sldMkLst>
        <pc:spChg chg="add mod">
          <ac:chgData name="Gabriela Santos" userId="2a70df36639ca50a" providerId="LiveId" clId="{C5DA01E0-8130-4B25-AD52-C1C3D42F8648}" dt="2018-07-01T15:44:18.630" v="3536" actId="1076"/>
          <ac:spMkLst>
            <pc:docMk/>
            <pc:sldMk cId="1729002900" sldId="408"/>
            <ac:spMk id="6" creationId="{9BDF4A7C-FE2B-43EC-B2FF-B3D4CAD5E296}"/>
          </ac:spMkLst>
        </pc:spChg>
        <pc:picChg chg="add mod modCrop">
          <ac:chgData name="Gabriela Santos" userId="2a70df36639ca50a" providerId="LiveId" clId="{C5DA01E0-8130-4B25-AD52-C1C3D42F8648}" dt="2018-07-01T15:43:49.499" v="3532" actId="1076"/>
          <ac:picMkLst>
            <pc:docMk/>
            <pc:sldMk cId="1729002900" sldId="408"/>
            <ac:picMk id="2" creationId="{7772480D-B32D-4EB2-8B39-5E9F070688F6}"/>
          </ac:picMkLst>
        </pc:picChg>
        <pc:picChg chg="del">
          <ac:chgData name="Gabriela Santos" userId="2a70df36639ca50a" providerId="LiveId" clId="{C5DA01E0-8130-4B25-AD52-C1C3D42F8648}" dt="2018-07-01T15:43:25.680" v="3522" actId="478"/>
          <ac:picMkLst>
            <pc:docMk/>
            <pc:sldMk cId="1729002900" sldId="408"/>
            <ac:picMk id="5" creationId="{8649E2B8-D540-492B-AD47-F427E08FFD99}"/>
          </ac:picMkLst>
        </pc:picChg>
      </pc:sldChg>
      <pc:sldChg chg="addSp delSp modSp add">
        <pc:chgData name="Gabriela Santos" userId="2a70df36639ca50a" providerId="LiveId" clId="{C5DA01E0-8130-4B25-AD52-C1C3D42F8648}" dt="2018-07-01T15:46:03.708" v="3549" actId="1076"/>
        <pc:sldMkLst>
          <pc:docMk/>
          <pc:sldMk cId="2051942769" sldId="409"/>
        </pc:sldMkLst>
        <pc:spChg chg="del">
          <ac:chgData name="Gabriela Santos" userId="2a70df36639ca50a" providerId="LiveId" clId="{C5DA01E0-8130-4B25-AD52-C1C3D42F8648}" dt="2018-07-01T15:45:22.867" v="3539" actId="478"/>
          <ac:spMkLst>
            <pc:docMk/>
            <pc:sldMk cId="2051942769" sldId="409"/>
            <ac:spMk id="6" creationId="{9BDF4A7C-FE2B-43EC-B2FF-B3D4CAD5E296}"/>
          </ac:spMkLst>
        </pc:spChg>
        <pc:spChg chg="add mod">
          <ac:chgData name="Gabriela Santos" userId="2a70df36639ca50a" providerId="LiveId" clId="{C5DA01E0-8130-4B25-AD52-C1C3D42F8648}" dt="2018-07-01T15:46:03.708" v="3549" actId="1076"/>
          <ac:spMkLst>
            <pc:docMk/>
            <pc:sldMk cId="2051942769" sldId="409"/>
            <ac:spMk id="7" creationId="{6CAAC537-8DF2-4EBF-B87F-75E4DCB7B69E}"/>
          </ac:spMkLst>
        </pc:spChg>
        <pc:picChg chg="del">
          <ac:chgData name="Gabriela Santos" userId="2a70df36639ca50a" providerId="LiveId" clId="{C5DA01E0-8130-4B25-AD52-C1C3D42F8648}" dt="2018-07-01T15:45:21.101" v="3538" actId="478"/>
          <ac:picMkLst>
            <pc:docMk/>
            <pc:sldMk cId="2051942769" sldId="409"/>
            <ac:picMk id="2" creationId="{7772480D-B32D-4EB2-8B39-5E9F070688F6}"/>
          </ac:picMkLst>
        </pc:picChg>
        <pc:picChg chg="add mod modCrop">
          <ac:chgData name="Gabriela Santos" userId="2a70df36639ca50a" providerId="LiveId" clId="{C5DA01E0-8130-4B25-AD52-C1C3D42F8648}" dt="2018-07-01T15:45:49.978" v="3547" actId="1076"/>
          <ac:picMkLst>
            <pc:docMk/>
            <pc:sldMk cId="2051942769" sldId="409"/>
            <ac:picMk id="3" creationId="{343BDF85-CB5A-44B5-8C6A-AC822B45503D}"/>
          </ac:picMkLst>
        </pc:picChg>
      </pc:sldChg>
      <pc:sldChg chg="modSp add">
        <pc:chgData name="Gabriela Santos" userId="2a70df36639ca50a" providerId="LiveId" clId="{C5DA01E0-8130-4B25-AD52-C1C3D42F8648}" dt="2018-07-01T15:46:10.301" v="3551" actId="1076"/>
        <pc:sldMkLst>
          <pc:docMk/>
          <pc:sldMk cId="1540492203" sldId="410"/>
        </pc:sldMkLst>
        <pc:spChg chg="mod">
          <ac:chgData name="Gabriela Santos" userId="2a70df36639ca50a" providerId="LiveId" clId="{C5DA01E0-8130-4B25-AD52-C1C3D42F8648}" dt="2018-07-01T15:46:10.301" v="3551" actId="1076"/>
          <ac:spMkLst>
            <pc:docMk/>
            <pc:sldMk cId="1540492203" sldId="410"/>
            <ac:spMk id="7" creationId="{6CAAC537-8DF2-4EBF-B87F-75E4DCB7B69E}"/>
          </ac:spMkLst>
        </pc:spChg>
      </pc:sldChg>
      <pc:sldChg chg="modSp add ord">
        <pc:chgData name="Gabriela Santos" userId="2a70df36639ca50a" providerId="LiveId" clId="{C5DA01E0-8130-4B25-AD52-C1C3D42F8648}" dt="2018-07-01T15:47:33.423" v="3616" actId="14100"/>
        <pc:sldMkLst>
          <pc:docMk/>
          <pc:sldMk cId="4253476899" sldId="411"/>
        </pc:sldMkLst>
        <pc:spChg chg="mod">
          <ac:chgData name="Gabriela Santos" userId="2a70df36639ca50a" providerId="LiveId" clId="{C5DA01E0-8130-4B25-AD52-C1C3D42F8648}" dt="2018-07-01T15:47:33.423" v="3616" actId="14100"/>
          <ac:spMkLst>
            <pc:docMk/>
            <pc:sldMk cId="4253476899" sldId="411"/>
            <ac:spMk id="12" creationId="{56FCB9D0-C3C3-4E57-93AF-DD9038EAA517}"/>
          </ac:spMkLst>
        </pc:spChg>
      </pc:sldChg>
      <pc:sldChg chg="addSp delSp modSp add">
        <pc:chgData name="Gabriela Santos" userId="2a70df36639ca50a" providerId="LiveId" clId="{C5DA01E0-8130-4B25-AD52-C1C3D42F8648}" dt="2018-07-01T15:50:29.373" v="3638" actId="1076"/>
        <pc:sldMkLst>
          <pc:docMk/>
          <pc:sldMk cId="952199532" sldId="412"/>
        </pc:sldMkLst>
        <pc:spChg chg="add del mod">
          <ac:chgData name="Gabriela Santos" userId="2a70df36639ca50a" providerId="LiveId" clId="{C5DA01E0-8130-4B25-AD52-C1C3D42F8648}" dt="2018-07-01T15:50:07.420" v="3630" actId="478"/>
          <ac:spMkLst>
            <pc:docMk/>
            <pc:sldMk cId="952199532" sldId="412"/>
            <ac:spMk id="3" creationId="{EC108C88-ACCE-400A-835E-7E5ACC1BD17E}"/>
          </ac:spMkLst>
        </pc:spChg>
        <pc:spChg chg="del">
          <ac:chgData name="Gabriela Santos" userId="2a70df36639ca50a" providerId="LiveId" clId="{C5DA01E0-8130-4B25-AD52-C1C3D42F8648}" dt="2018-07-01T15:49:10.009" v="3618" actId="478"/>
          <ac:spMkLst>
            <pc:docMk/>
            <pc:sldMk cId="952199532" sldId="412"/>
            <ac:spMk id="12" creationId="{56FCB9D0-C3C3-4E57-93AF-DD9038EAA517}"/>
          </ac:spMkLst>
        </pc:spChg>
        <pc:picChg chg="add del mod modCrop">
          <ac:chgData name="Gabriela Santos" userId="2a70df36639ca50a" providerId="LiveId" clId="{C5DA01E0-8130-4B25-AD52-C1C3D42F8648}" dt="2018-07-01T15:50:09.142" v="3631" actId="478"/>
          <ac:picMkLst>
            <pc:docMk/>
            <pc:sldMk cId="952199532" sldId="412"/>
            <ac:picMk id="4" creationId="{6CB50EBB-E0C5-4F61-A830-8933603E9684}"/>
          </ac:picMkLst>
        </pc:picChg>
        <pc:picChg chg="add mod modCrop">
          <ac:chgData name="Gabriela Santos" userId="2a70df36639ca50a" providerId="LiveId" clId="{C5DA01E0-8130-4B25-AD52-C1C3D42F8648}" dt="2018-07-01T15:50:29.373" v="3638" actId="1076"/>
          <ac:picMkLst>
            <pc:docMk/>
            <pc:sldMk cId="952199532" sldId="412"/>
            <ac:picMk id="5" creationId="{B4E45C04-59B3-4FD0-BE72-F3142D9CC696}"/>
          </ac:picMkLst>
        </pc:picChg>
      </pc:sldChg>
      <pc:sldChg chg="addSp delSp modSp add ord modNotesTx">
        <pc:chgData name="Gabriela Santos" userId="2a70df36639ca50a" providerId="LiveId" clId="{C5DA01E0-8130-4B25-AD52-C1C3D42F8648}" dt="2018-07-05T11:20:49.517" v="6330" actId="20577"/>
        <pc:sldMkLst>
          <pc:docMk/>
          <pc:sldMk cId="2965606731" sldId="413"/>
        </pc:sldMkLst>
        <pc:spChg chg="mod">
          <ac:chgData name="Gabriela Santos" userId="2a70df36639ca50a" providerId="LiveId" clId="{C5DA01E0-8130-4B25-AD52-C1C3D42F8648}" dt="2018-07-01T18:23:12.672" v="3668" actId="20577"/>
          <ac:spMkLst>
            <pc:docMk/>
            <pc:sldMk cId="2965606731" sldId="413"/>
            <ac:spMk id="2" creationId="{CAE521AB-2CEC-4A76-BA71-3EE2EE6CFCDA}"/>
          </ac:spMkLst>
        </pc:spChg>
        <pc:spChg chg="add del mod">
          <ac:chgData name="Gabriela Santos" userId="2a70df36639ca50a" providerId="LiveId" clId="{C5DA01E0-8130-4B25-AD52-C1C3D42F8648}" dt="2018-07-01T18:24:44.181" v="3719" actId="478"/>
          <ac:spMkLst>
            <pc:docMk/>
            <pc:sldMk cId="2965606731" sldId="413"/>
            <ac:spMk id="3" creationId="{3880FFCA-C39B-4BF9-94F8-B578DB40F55B}"/>
          </ac:spMkLst>
        </pc:spChg>
        <pc:spChg chg="mod">
          <ac:chgData name="Gabriela Santos" userId="2a70df36639ca50a" providerId="LiveId" clId="{C5DA01E0-8130-4B25-AD52-C1C3D42F8648}" dt="2018-07-01T18:24:17.161" v="3716" actId="1076"/>
          <ac:spMkLst>
            <pc:docMk/>
            <pc:sldMk cId="2965606731" sldId="413"/>
            <ac:spMk id="6" creationId="{B1B4CDE1-F7BD-4DE9-AB7C-518481DA1A48}"/>
          </ac:spMkLst>
        </pc:spChg>
        <pc:spChg chg="add mod">
          <ac:chgData name="Gabriela Santos" userId="2a70df36639ca50a" providerId="LiveId" clId="{C5DA01E0-8130-4B25-AD52-C1C3D42F8648}" dt="2018-07-01T18:25:14.436" v="3757" actId="1076"/>
          <ac:spMkLst>
            <pc:docMk/>
            <pc:sldMk cId="2965606731" sldId="413"/>
            <ac:spMk id="9" creationId="{399627D6-78B9-4D30-B146-A67B95224444}"/>
          </ac:spMkLst>
        </pc:spChg>
        <pc:spChg chg="mod">
          <ac:chgData name="Gabriela Santos" userId="2a70df36639ca50a" providerId="LiveId" clId="{C5DA01E0-8130-4B25-AD52-C1C3D42F8648}" dt="2018-07-01T18:23:33.860" v="3671" actId="207"/>
          <ac:spMkLst>
            <pc:docMk/>
            <pc:sldMk cId="2965606731" sldId="413"/>
            <ac:spMk id="10" creationId="{F2B02D2D-B95E-47D1-8A93-BDCECB5C50F3}"/>
          </ac:spMkLst>
        </pc:spChg>
        <pc:spChg chg="add mod">
          <ac:chgData name="Gabriela Santos" userId="2a70df36639ca50a" providerId="LiveId" clId="{C5DA01E0-8130-4B25-AD52-C1C3D42F8648}" dt="2018-07-01T18:48:02.102" v="3776" actId="6549"/>
          <ac:spMkLst>
            <pc:docMk/>
            <pc:sldMk cId="2965606731" sldId="413"/>
            <ac:spMk id="12" creationId="{C30324C7-0742-46DF-93AB-11B776D75482}"/>
          </ac:spMkLst>
        </pc:spChg>
        <pc:cxnChg chg="mod">
          <ac:chgData name="Gabriela Santos" userId="2a70df36639ca50a" providerId="LiveId" clId="{C5DA01E0-8130-4B25-AD52-C1C3D42F8648}" dt="2018-07-01T18:24:13.601" v="3715" actId="1076"/>
          <ac:cxnSpMkLst>
            <pc:docMk/>
            <pc:sldMk cId="2965606731" sldId="413"/>
            <ac:cxnSpMk id="5" creationId="{1CFE96D0-C04F-4024-A4CE-5EB760543109}"/>
          </ac:cxnSpMkLst>
        </pc:cxnChg>
        <pc:cxnChg chg="add mod">
          <ac:chgData name="Gabriela Santos" userId="2a70df36639ca50a" providerId="LiveId" clId="{C5DA01E0-8130-4B25-AD52-C1C3D42F8648}" dt="2018-07-01T18:25:23.237" v="3761" actId="1076"/>
          <ac:cxnSpMkLst>
            <pc:docMk/>
            <pc:sldMk cId="2965606731" sldId="413"/>
            <ac:cxnSpMk id="11" creationId="{90B2AC5B-FD52-44AD-9CC5-9D4B285A3FD8}"/>
          </ac:cxnSpMkLst>
        </pc:cxnChg>
        <pc:cxnChg chg="add mod">
          <ac:chgData name="Gabriela Santos" userId="2a70df36639ca50a" providerId="LiveId" clId="{C5DA01E0-8130-4B25-AD52-C1C3D42F8648}" dt="2018-07-01T18:48:07.971" v="3778" actId="1076"/>
          <ac:cxnSpMkLst>
            <pc:docMk/>
            <pc:sldMk cId="2965606731" sldId="413"/>
            <ac:cxnSpMk id="13" creationId="{A81AC773-13EC-4463-BE10-D1281F5A3817}"/>
          </ac:cxnSpMkLst>
        </pc:cxnChg>
      </pc:sldChg>
      <pc:sldChg chg="addSp delSp modSp add mod setBg">
        <pc:chgData name="Gabriela Santos" userId="2a70df36639ca50a" providerId="LiveId" clId="{C5DA01E0-8130-4B25-AD52-C1C3D42F8648}" dt="2018-07-01T18:58:42.109" v="3926" actId="26606"/>
        <pc:sldMkLst>
          <pc:docMk/>
          <pc:sldMk cId="61482036" sldId="414"/>
        </pc:sldMkLst>
        <pc:spChg chg="del">
          <ac:chgData name="Gabriela Santos" userId="2a70df36639ca50a" providerId="LiveId" clId="{C5DA01E0-8130-4B25-AD52-C1C3D42F8648}" dt="2018-07-01T18:48:58.934" v="3797" actId="478"/>
          <ac:spMkLst>
            <pc:docMk/>
            <pc:sldMk cId="61482036" sldId="414"/>
            <ac:spMk id="2" creationId="{CAE521AB-2CEC-4A76-BA71-3EE2EE6CFCDA}"/>
          </ac:spMkLst>
        </pc:spChg>
        <pc:spChg chg="add del mod">
          <ac:chgData name="Gabriela Santos" userId="2a70df36639ca50a" providerId="LiveId" clId="{C5DA01E0-8130-4B25-AD52-C1C3D42F8648}" dt="2018-07-01T18:49:01.212" v="3798" actId="478"/>
          <ac:spMkLst>
            <pc:docMk/>
            <pc:sldMk cId="61482036" sldId="414"/>
            <ac:spMk id="4" creationId="{6DEDB9A8-495F-4E7A-A040-8E7469FF4615}"/>
          </ac:spMkLst>
        </pc:spChg>
        <pc:spChg chg="del">
          <ac:chgData name="Gabriela Santos" userId="2a70df36639ca50a" providerId="LiveId" clId="{C5DA01E0-8130-4B25-AD52-C1C3D42F8648}" dt="2018-07-01T18:48:54.566" v="3795" actId="478"/>
          <ac:spMkLst>
            <pc:docMk/>
            <pc:sldMk cId="61482036" sldId="414"/>
            <ac:spMk id="6" creationId="{B1B4CDE1-F7BD-4DE9-AB7C-518481DA1A48}"/>
          </ac:spMkLst>
        </pc:spChg>
        <pc:spChg chg="add mod">
          <ac:chgData name="Gabriela Santos" userId="2a70df36639ca50a" providerId="LiveId" clId="{C5DA01E0-8130-4B25-AD52-C1C3D42F8648}" dt="2018-07-01T18:57:52.854" v="3910" actId="1076"/>
          <ac:spMkLst>
            <pc:docMk/>
            <pc:sldMk cId="61482036" sldId="414"/>
            <ac:spMk id="8" creationId="{A5B7DC80-0374-4CA4-BA9B-89143298C047}"/>
          </ac:spMkLst>
        </pc:spChg>
        <pc:spChg chg="del">
          <ac:chgData name="Gabriela Santos" userId="2a70df36639ca50a" providerId="LiveId" clId="{C5DA01E0-8130-4B25-AD52-C1C3D42F8648}" dt="2018-07-01T18:48:53.078" v="3794" actId="478"/>
          <ac:spMkLst>
            <pc:docMk/>
            <pc:sldMk cId="61482036" sldId="414"/>
            <ac:spMk id="9" creationId="{399627D6-78B9-4D30-B146-A67B95224444}"/>
          </ac:spMkLst>
        </pc:spChg>
        <pc:spChg chg="del">
          <ac:chgData name="Gabriela Santos" userId="2a70df36639ca50a" providerId="LiveId" clId="{C5DA01E0-8130-4B25-AD52-C1C3D42F8648}" dt="2018-07-01T18:57:14.073" v="3896" actId="478"/>
          <ac:spMkLst>
            <pc:docMk/>
            <pc:sldMk cId="61482036" sldId="414"/>
            <ac:spMk id="10" creationId="{F2B02D2D-B95E-47D1-8A93-BDCECB5C50F3}"/>
          </ac:spMkLst>
        </pc:spChg>
        <pc:spChg chg="del">
          <ac:chgData name="Gabriela Santos" userId="2a70df36639ca50a" providerId="LiveId" clId="{C5DA01E0-8130-4B25-AD52-C1C3D42F8648}" dt="2018-07-01T18:48:56.549" v="3796" actId="478"/>
          <ac:spMkLst>
            <pc:docMk/>
            <pc:sldMk cId="61482036" sldId="414"/>
            <ac:spMk id="12" creationId="{C30324C7-0742-46DF-93AB-11B776D75482}"/>
          </ac:spMkLst>
        </pc:spChg>
        <pc:spChg chg="add del">
          <ac:chgData name="Gabriela Santos" userId="2a70df36639ca50a" providerId="LiveId" clId="{C5DA01E0-8130-4B25-AD52-C1C3D42F8648}" dt="2018-07-01T18:57:38.857" v="3906" actId="26606"/>
          <ac:spMkLst>
            <pc:docMk/>
            <pc:sldMk cId="61482036" sldId="414"/>
            <ac:spMk id="17" creationId="{59A309A7-1751-4ABE-A3C1-EEC40366AD89}"/>
          </ac:spMkLst>
        </pc:spChg>
        <pc:spChg chg="add del">
          <ac:chgData name="Gabriela Santos" userId="2a70df36639ca50a" providerId="LiveId" clId="{C5DA01E0-8130-4B25-AD52-C1C3D42F8648}" dt="2018-07-01T18:57:38.857" v="3906" actId="26606"/>
          <ac:spMkLst>
            <pc:docMk/>
            <pc:sldMk cId="61482036" sldId="414"/>
            <ac:spMk id="19" creationId="{967D8EB6-EAE1-4F9C-B398-83321E287204}"/>
          </ac:spMkLst>
        </pc:spChg>
        <pc:spChg chg="add del">
          <ac:chgData name="Gabriela Santos" userId="2a70df36639ca50a" providerId="LiveId" clId="{C5DA01E0-8130-4B25-AD52-C1C3D42F8648}" dt="2018-07-01T18:57:38.847" v="3905" actId="26606"/>
          <ac:spMkLst>
            <pc:docMk/>
            <pc:sldMk cId="61482036" sldId="414"/>
            <ac:spMk id="23" creationId="{32BC26D8-82FB-445E-AA49-62A77D7C1EE0}"/>
          </ac:spMkLst>
        </pc:spChg>
        <pc:spChg chg="add del">
          <ac:chgData name="Gabriela Santos" userId="2a70df36639ca50a" providerId="LiveId" clId="{C5DA01E0-8130-4B25-AD52-C1C3D42F8648}" dt="2018-07-01T18:57:27.875" v="3899" actId="26606"/>
          <ac:spMkLst>
            <pc:docMk/>
            <pc:sldMk cId="61482036" sldId="414"/>
            <ac:spMk id="24" creationId="{32BC26D8-82FB-445E-AA49-62A77D7C1EE0}"/>
          </ac:spMkLst>
        </pc:spChg>
        <pc:spChg chg="add del">
          <ac:chgData name="Gabriela Santos" userId="2a70df36639ca50a" providerId="LiveId" clId="{C5DA01E0-8130-4B25-AD52-C1C3D42F8648}" dt="2018-07-01T18:57:38.847" v="3905" actId="26606"/>
          <ac:spMkLst>
            <pc:docMk/>
            <pc:sldMk cId="61482036" sldId="414"/>
            <ac:spMk id="25" creationId="{CB44330D-EA18-4254-AA95-EB49948539B8}"/>
          </ac:spMkLst>
        </pc:spChg>
        <pc:spChg chg="add del">
          <ac:chgData name="Gabriela Santos" userId="2a70df36639ca50a" providerId="LiveId" clId="{C5DA01E0-8130-4B25-AD52-C1C3D42F8648}" dt="2018-07-01T18:57:27.875" v="3899" actId="26606"/>
          <ac:spMkLst>
            <pc:docMk/>
            <pc:sldMk cId="61482036" sldId="414"/>
            <ac:spMk id="26" creationId="{CB44330D-EA18-4254-AA95-EB49948539B8}"/>
          </ac:spMkLst>
        </pc:spChg>
        <pc:spChg chg="add del">
          <ac:chgData name="Gabriela Santos" userId="2a70df36639ca50a" providerId="LiveId" clId="{C5DA01E0-8130-4B25-AD52-C1C3D42F8648}" dt="2018-07-01T18:58:07.368" v="3913" actId="26606"/>
          <ac:spMkLst>
            <pc:docMk/>
            <pc:sldMk cId="61482036" sldId="414"/>
            <ac:spMk id="27" creationId="{B9FF99BD-075F-4761-A995-6FC574BD25EA}"/>
          </ac:spMkLst>
        </pc:spChg>
        <pc:spChg chg="add del">
          <ac:chgData name="Gabriela Santos" userId="2a70df36639ca50a" providerId="LiveId" clId="{C5DA01E0-8130-4B25-AD52-C1C3D42F8648}" dt="2018-07-01T18:58:07.368" v="3913" actId="26606"/>
          <ac:spMkLst>
            <pc:docMk/>
            <pc:sldMk cId="61482036" sldId="414"/>
            <ac:spMk id="28" creationId="{6FA8F714-B9D8-488A-8CCA-E9948FF913A9}"/>
          </ac:spMkLst>
        </pc:spChg>
        <pc:spChg chg="add del">
          <ac:chgData name="Gabriela Santos" userId="2a70df36639ca50a" providerId="LiveId" clId="{C5DA01E0-8130-4B25-AD52-C1C3D42F8648}" dt="2018-07-01T18:58:07.368" v="3913" actId="26606"/>
          <ac:spMkLst>
            <pc:docMk/>
            <pc:sldMk cId="61482036" sldId="414"/>
            <ac:spMk id="29" creationId="{A7B21A54-9BA3-4EA9-B460-5A829ADD9051}"/>
          </ac:spMkLst>
        </pc:spChg>
        <pc:spChg chg="add del">
          <ac:chgData name="Gabriela Santos" userId="2a70df36639ca50a" providerId="LiveId" clId="{C5DA01E0-8130-4B25-AD52-C1C3D42F8648}" dt="2018-07-01T18:58:07.355" v="3912" actId="26606"/>
          <ac:spMkLst>
            <pc:docMk/>
            <pc:sldMk cId="61482036" sldId="414"/>
            <ac:spMk id="34" creationId="{32BC26D8-82FB-445E-AA49-62A77D7C1EE0}"/>
          </ac:spMkLst>
        </pc:spChg>
        <pc:spChg chg="add del">
          <ac:chgData name="Gabriela Santos" userId="2a70df36639ca50a" providerId="LiveId" clId="{C5DA01E0-8130-4B25-AD52-C1C3D42F8648}" dt="2018-07-01T18:58:07.355" v="3912" actId="26606"/>
          <ac:spMkLst>
            <pc:docMk/>
            <pc:sldMk cId="61482036" sldId="414"/>
            <ac:spMk id="36" creationId="{CB44330D-EA18-4254-AA95-EB49948539B8}"/>
          </ac:spMkLst>
        </pc:spChg>
        <pc:spChg chg="add del">
          <ac:chgData name="Gabriela Santos" userId="2a70df36639ca50a" providerId="LiveId" clId="{C5DA01E0-8130-4B25-AD52-C1C3D42F8648}" dt="2018-07-01T18:58:42.109" v="3926" actId="26606"/>
          <ac:spMkLst>
            <pc:docMk/>
            <pc:sldMk cId="61482036" sldId="414"/>
            <ac:spMk id="38" creationId="{6FA8F714-B9D8-488A-8CCA-E9948FF913A9}"/>
          </ac:spMkLst>
        </pc:spChg>
        <pc:spChg chg="add del">
          <ac:chgData name="Gabriela Santos" userId="2a70df36639ca50a" providerId="LiveId" clId="{C5DA01E0-8130-4B25-AD52-C1C3D42F8648}" dt="2018-07-01T18:58:42.109" v="3926" actId="26606"/>
          <ac:spMkLst>
            <pc:docMk/>
            <pc:sldMk cId="61482036" sldId="414"/>
            <ac:spMk id="39" creationId="{B9FF99BD-075F-4761-A995-6FC574BD25EA}"/>
          </ac:spMkLst>
        </pc:spChg>
        <pc:spChg chg="add del">
          <ac:chgData name="Gabriela Santos" userId="2a70df36639ca50a" providerId="LiveId" clId="{C5DA01E0-8130-4B25-AD52-C1C3D42F8648}" dt="2018-07-01T18:58:42.109" v="3926" actId="26606"/>
          <ac:spMkLst>
            <pc:docMk/>
            <pc:sldMk cId="61482036" sldId="414"/>
            <ac:spMk id="40" creationId="{A7B21A54-9BA3-4EA9-B460-5A829ADD9051}"/>
          </ac:spMkLst>
        </pc:spChg>
        <pc:spChg chg="add del">
          <ac:chgData name="Gabriela Santos" userId="2a70df36639ca50a" providerId="LiveId" clId="{C5DA01E0-8130-4B25-AD52-C1C3D42F8648}" dt="2018-07-01T18:58:42.102" v="3925" actId="26606"/>
          <ac:spMkLst>
            <pc:docMk/>
            <pc:sldMk cId="61482036" sldId="414"/>
            <ac:spMk id="42" creationId="{A2509F26-B5DC-4BA7-B476-4CB044237A2E}"/>
          </ac:spMkLst>
        </pc:spChg>
        <pc:spChg chg="add del">
          <ac:chgData name="Gabriela Santos" userId="2a70df36639ca50a" providerId="LiveId" clId="{C5DA01E0-8130-4B25-AD52-C1C3D42F8648}" dt="2018-07-01T18:58:42.102" v="3925" actId="26606"/>
          <ac:spMkLst>
            <pc:docMk/>
            <pc:sldMk cId="61482036" sldId="414"/>
            <ac:spMk id="43" creationId="{DB103EB1-B135-4526-B883-33228FC27FF1}"/>
          </ac:spMkLst>
        </pc:spChg>
        <pc:spChg chg="add del">
          <ac:chgData name="Gabriela Santos" userId="2a70df36639ca50a" providerId="LiveId" clId="{C5DA01E0-8130-4B25-AD52-C1C3D42F8648}" dt="2018-07-01T18:58:29.892" v="3917" actId="26606"/>
          <ac:spMkLst>
            <pc:docMk/>
            <pc:sldMk cId="61482036" sldId="414"/>
            <ac:spMk id="45" creationId="{32BC26D8-82FB-445E-AA49-62A77D7C1EE0}"/>
          </ac:spMkLst>
        </pc:spChg>
        <pc:spChg chg="add">
          <ac:chgData name="Gabriela Santos" userId="2a70df36639ca50a" providerId="LiveId" clId="{C5DA01E0-8130-4B25-AD52-C1C3D42F8648}" dt="2018-07-01T18:58:42.109" v="3926" actId="26606"/>
          <ac:spMkLst>
            <pc:docMk/>
            <pc:sldMk cId="61482036" sldId="414"/>
            <ac:spMk id="46" creationId="{01D0AF59-99C3-4251-AB9A-C966C6AD4400}"/>
          </ac:spMkLst>
        </pc:spChg>
        <pc:spChg chg="add del">
          <ac:chgData name="Gabriela Santos" userId="2a70df36639ca50a" providerId="LiveId" clId="{C5DA01E0-8130-4B25-AD52-C1C3D42F8648}" dt="2018-07-01T18:58:29.892" v="3917" actId="26606"/>
          <ac:spMkLst>
            <pc:docMk/>
            <pc:sldMk cId="61482036" sldId="414"/>
            <ac:spMk id="47" creationId="{CB44330D-EA18-4254-AA95-EB49948539B8}"/>
          </ac:spMkLst>
        </pc:spChg>
        <pc:spChg chg="add">
          <ac:chgData name="Gabriela Santos" userId="2a70df36639ca50a" providerId="LiveId" clId="{C5DA01E0-8130-4B25-AD52-C1C3D42F8648}" dt="2018-07-01T18:58:42.109" v="3926" actId="26606"/>
          <ac:spMkLst>
            <pc:docMk/>
            <pc:sldMk cId="61482036" sldId="414"/>
            <ac:spMk id="48" creationId="{1855405F-37A2-4869-9154-F8BE3BECE6C3}"/>
          </ac:spMkLst>
        </pc:spChg>
        <pc:spChg chg="add del">
          <ac:chgData name="Gabriela Santos" userId="2a70df36639ca50a" providerId="LiveId" clId="{C5DA01E0-8130-4B25-AD52-C1C3D42F8648}" dt="2018-07-01T18:58:32.119" v="3919" actId="26606"/>
          <ac:spMkLst>
            <pc:docMk/>
            <pc:sldMk cId="61482036" sldId="414"/>
            <ac:spMk id="49" creationId="{A2509F26-B5DC-4BA7-B476-4CB044237A2E}"/>
          </ac:spMkLst>
        </pc:spChg>
        <pc:spChg chg="add del">
          <ac:chgData name="Gabriela Santos" userId="2a70df36639ca50a" providerId="LiveId" clId="{C5DA01E0-8130-4B25-AD52-C1C3D42F8648}" dt="2018-07-01T18:58:32.119" v="3919" actId="26606"/>
          <ac:spMkLst>
            <pc:docMk/>
            <pc:sldMk cId="61482036" sldId="414"/>
            <ac:spMk id="50" creationId="{DB103EB1-B135-4526-B883-33228FC27FF1}"/>
          </ac:spMkLst>
        </pc:spChg>
        <pc:spChg chg="add del">
          <ac:chgData name="Gabriela Santos" userId="2a70df36639ca50a" providerId="LiveId" clId="{C5DA01E0-8130-4B25-AD52-C1C3D42F8648}" dt="2018-07-01T18:58:38.438" v="3921" actId="26606"/>
          <ac:spMkLst>
            <pc:docMk/>
            <pc:sldMk cId="61482036" sldId="414"/>
            <ac:spMk id="52" creationId="{01D0AF59-99C3-4251-AB9A-C966C6AD4400}"/>
          </ac:spMkLst>
        </pc:spChg>
        <pc:spChg chg="add del">
          <ac:chgData name="Gabriela Santos" userId="2a70df36639ca50a" providerId="LiveId" clId="{C5DA01E0-8130-4B25-AD52-C1C3D42F8648}" dt="2018-07-01T18:58:38.438" v="3921" actId="26606"/>
          <ac:spMkLst>
            <pc:docMk/>
            <pc:sldMk cId="61482036" sldId="414"/>
            <ac:spMk id="53" creationId="{1855405F-37A2-4869-9154-F8BE3BECE6C3}"/>
          </ac:spMkLst>
        </pc:spChg>
        <pc:picChg chg="add mod modCrop">
          <ac:chgData name="Gabriela Santos" userId="2a70df36639ca50a" providerId="LiveId" clId="{C5DA01E0-8130-4B25-AD52-C1C3D42F8648}" dt="2018-07-01T18:58:42.109" v="3926" actId="26606"/>
          <ac:picMkLst>
            <pc:docMk/>
            <pc:sldMk cId="61482036" sldId="414"/>
            <ac:picMk id="7" creationId="{3FF855EF-C034-42BE-A2E3-B8AAF1CC7B17}"/>
          </ac:picMkLst>
        </pc:picChg>
        <pc:cxnChg chg="del">
          <ac:chgData name="Gabriela Santos" userId="2a70df36639ca50a" providerId="LiveId" clId="{C5DA01E0-8130-4B25-AD52-C1C3D42F8648}" dt="2018-07-01T18:48:44.665" v="3793" actId="478"/>
          <ac:cxnSpMkLst>
            <pc:docMk/>
            <pc:sldMk cId="61482036" sldId="414"/>
            <ac:cxnSpMk id="5" creationId="{1CFE96D0-C04F-4024-A4CE-5EB760543109}"/>
          </ac:cxnSpMkLst>
        </pc:cxnChg>
        <pc:cxnChg chg="del">
          <ac:chgData name="Gabriela Santos" userId="2a70df36639ca50a" providerId="LiveId" clId="{C5DA01E0-8130-4B25-AD52-C1C3D42F8648}" dt="2018-07-01T18:48:44.665" v="3793" actId="478"/>
          <ac:cxnSpMkLst>
            <pc:docMk/>
            <pc:sldMk cId="61482036" sldId="414"/>
            <ac:cxnSpMk id="11" creationId="{90B2AC5B-FD52-44AD-9CC5-9D4B285A3FD8}"/>
          </ac:cxnSpMkLst>
        </pc:cxnChg>
        <pc:cxnChg chg="del">
          <ac:chgData name="Gabriela Santos" userId="2a70df36639ca50a" providerId="LiveId" clId="{C5DA01E0-8130-4B25-AD52-C1C3D42F8648}" dt="2018-07-01T18:48:44.665" v="3793" actId="478"/>
          <ac:cxnSpMkLst>
            <pc:docMk/>
            <pc:sldMk cId="61482036" sldId="414"/>
            <ac:cxnSpMk id="13" creationId="{A81AC773-13EC-4463-BE10-D1281F5A3817}"/>
          </ac:cxnSpMkLst>
        </pc:cxnChg>
        <pc:cxnChg chg="add del">
          <ac:chgData name="Gabriela Santos" userId="2a70df36639ca50a" providerId="LiveId" clId="{C5DA01E0-8130-4B25-AD52-C1C3D42F8648}" dt="2018-07-01T18:57:35.990" v="3903" actId="26606"/>
          <ac:cxnSpMkLst>
            <pc:docMk/>
            <pc:sldMk cId="61482036" sldId="414"/>
            <ac:cxnSpMk id="21" creationId="{22F6364A-B358-4BEE-B158-0734D2C938D4}"/>
          </ac:cxnSpMkLst>
        </pc:cxnChg>
      </pc:sldChg>
      <pc:sldChg chg="addSp delSp modSp add">
        <pc:chgData name="Gabriela Santos" userId="2a70df36639ca50a" providerId="LiveId" clId="{C5DA01E0-8130-4B25-AD52-C1C3D42F8648}" dt="2018-07-01T19:03:06.261" v="4008" actId="14100"/>
        <pc:sldMkLst>
          <pc:docMk/>
          <pc:sldMk cId="3781149659" sldId="426"/>
        </pc:sldMkLst>
        <pc:spChg chg="add del mod">
          <ac:chgData name="Gabriela Santos" userId="2a70df36639ca50a" providerId="LiveId" clId="{C5DA01E0-8130-4B25-AD52-C1C3D42F8648}" dt="2018-07-01T18:56:26.163" v="3883" actId="478"/>
          <ac:spMkLst>
            <pc:docMk/>
            <pc:sldMk cId="3781149659" sldId="426"/>
            <ac:spMk id="3" creationId="{C5692CBD-CC7B-4805-B556-15EF4B71143D}"/>
          </ac:spMkLst>
        </pc:spChg>
        <pc:spChg chg="add mod">
          <ac:chgData name="Gabriela Santos" userId="2a70df36639ca50a" providerId="LiveId" clId="{C5DA01E0-8130-4B25-AD52-C1C3D42F8648}" dt="2018-07-01T19:03:06.261" v="4008" actId="14100"/>
          <ac:spMkLst>
            <pc:docMk/>
            <pc:sldMk cId="3781149659" sldId="426"/>
            <ac:spMk id="8" creationId="{6B782D3C-47A8-429E-9366-65894B68B97C}"/>
          </ac:spMkLst>
        </pc:spChg>
        <pc:spChg chg="del">
          <ac:chgData name="Gabriela Santos" userId="2a70df36639ca50a" providerId="LiveId" clId="{C5DA01E0-8130-4B25-AD52-C1C3D42F8648}" dt="2018-07-01T18:56:24.087" v="3882" actId="478"/>
          <ac:spMkLst>
            <pc:docMk/>
            <pc:sldMk cId="3781149659" sldId="426"/>
            <ac:spMk id="12" creationId="{56FCB9D0-C3C3-4E57-93AF-DD9038EAA517}"/>
          </ac:spMkLst>
        </pc:spChg>
        <pc:picChg chg="add mod modCrop">
          <ac:chgData name="Gabriela Santos" userId="2a70df36639ca50a" providerId="LiveId" clId="{C5DA01E0-8130-4B25-AD52-C1C3D42F8648}" dt="2018-07-01T19:02:57.857" v="4004" actId="1076"/>
          <ac:picMkLst>
            <pc:docMk/>
            <pc:sldMk cId="3781149659" sldId="426"/>
            <ac:picMk id="4" creationId="{96EB5C53-C9B0-49DF-BAF4-98E6EED37A19}"/>
          </ac:picMkLst>
        </pc:picChg>
      </pc:sldChg>
      <pc:sldChg chg="modSp add">
        <pc:chgData name="Gabriela Santos" userId="2a70df36639ca50a" providerId="LiveId" clId="{C5DA01E0-8130-4B25-AD52-C1C3D42F8648}" dt="2018-07-05T02:21:22.172" v="5832" actId="403"/>
        <pc:sldMkLst>
          <pc:docMk/>
          <pc:sldMk cId="1918611318" sldId="427"/>
        </pc:sldMkLst>
        <pc:spChg chg="mod">
          <ac:chgData name="Gabriela Santos" userId="2a70df36639ca50a" providerId="LiveId" clId="{C5DA01E0-8130-4B25-AD52-C1C3D42F8648}" dt="2018-07-05T02:21:22.172" v="5832" actId="403"/>
          <ac:spMkLst>
            <pc:docMk/>
            <pc:sldMk cId="1918611318" sldId="427"/>
            <ac:spMk id="12" creationId="{56FCB9D0-C3C3-4E57-93AF-DD9038EAA517}"/>
          </ac:spMkLst>
        </pc:spChg>
      </pc:sldChg>
      <pc:sldChg chg="addSp modSp add">
        <pc:chgData name="Gabriela Santos" userId="2a70df36639ca50a" providerId="LiveId" clId="{C5DA01E0-8130-4B25-AD52-C1C3D42F8648}" dt="2018-07-01T18:59:40.908" v="3941" actId="14100"/>
        <pc:sldMkLst>
          <pc:docMk/>
          <pc:sldMk cId="969519326" sldId="428"/>
        </pc:sldMkLst>
        <pc:spChg chg="add mod">
          <ac:chgData name="Gabriela Santos" userId="2a70df36639ca50a" providerId="LiveId" clId="{C5DA01E0-8130-4B25-AD52-C1C3D42F8648}" dt="2018-07-01T18:59:40.908" v="3941" actId="14100"/>
          <ac:spMkLst>
            <pc:docMk/>
            <pc:sldMk cId="969519326" sldId="428"/>
            <ac:spMk id="6" creationId="{01820CB9-74BC-4938-89A9-B9A3B7B208E1}"/>
          </ac:spMkLst>
        </pc:spChg>
      </pc:sldChg>
      <pc:sldChg chg="addSp delSp modSp add">
        <pc:chgData name="Gabriela Santos" userId="2a70df36639ca50a" providerId="LiveId" clId="{C5DA01E0-8130-4B25-AD52-C1C3D42F8648}" dt="2018-07-01T19:00:07.984" v="3949" actId="1076"/>
        <pc:sldMkLst>
          <pc:docMk/>
          <pc:sldMk cId="2062649319" sldId="429"/>
        </pc:sldMkLst>
        <pc:spChg chg="del">
          <ac:chgData name="Gabriela Santos" userId="2a70df36639ca50a" providerId="LiveId" clId="{C5DA01E0-8130-4B25-AD52-C1C3D42F8648}" dt="2018-07-01T19:00:03.699" v="3947" actId="478"/>
          <ac:spMkLst>
            <pc:docMk/>
            <pc:sldMk cId="2062649319" sldId="429"/>
            <ac:spMk id="6" creationId="{01820CB9-74BC-4938-89A9-B9A3B7B208E1}"/>
          </ac:spMkLst>
        </pc:spChg>
        <pc:spChg chg="del">
          <ac:chgData name="Gabriela Santos" userId="2a70df36639ca50a" providerId="LiveId" clId="{C5DA01E0-8130-4B25-AD52-C1C3D42F8648}" dt="2018-07-01T18:59:58.714" v="3946" actId="478"/>
          <ac:spMkLst>
            <pc:docMk/>
            <pc:sldMk cId="2062649319" sldId="429"/>
            <ac:spMk id="8" creationId="{A5B7DC80-0374-4CA4-BA9B-89143298C047}"/>
          </ac:spMkLst>
        </pc:spChg>
        <pc:spChg chg="add mod">
          <ac:chgData name="Gabriela Santos" userId="2a70df36639ca50a" providerId="LiveId" clId="{C5DA01E0-8130-4B25-AD52-C1C3D42F8648}" dt="2018-07-01T19:00:07.984" v="3949" actId="1076"/>
          <ac:spMkLst>
            <pc:docMk/>
            <pc:sldMk cId="2062649319" sldId="429"/>
            <ac:spMk id="9" creationId="{B3464115-A7EA-459A-A618-87E6F4096539}"/>
          </ac:spMkLst>
        </pc:spChg>
      </pc:sldChg>
      <pc:sldChg chg="modSp add">
        <pc:chgData name="Gabriela Santos" userId="2a70df36639ca50a" providerId="LiveId" clId="{C5DA01E0-8130-4B25-AD52-C1C3D42F8648}" dt="2018-07-01T19:00:24.770" v="3952" actId="14100"/>
        <pc:sldMkLst>
          <pc:docMk/>
          <pc:sldMk cId="4080988818" sldId="430"/>
        </pc:sldMkLst>
        <pc:spChg chg="mod">
          <ac:chgData name="Gabriela Santos" userId="2a70df36639ca50a" providerId="LiveId" clId="{C5DA01E0-8130-4B25-AD52-C1C3D42F8648}" dt="2018-07-01T19:00:24.770" v="3952" actId="14100"/>
          <ac:spMkLst>
            <pc:docMk/>
            <pc:sldMk cId="4080988818" sldId="430"/>
            <ac:spMk id="9" creationId="{B3464115-A7EA-459A-A618-87E6F4096539}"/>
          </ac:spMkLst>
        </pc:spChg>
      </pc:sldChg>
      <pc:sldChg chg="modSp add">
        <pc:chgData name="Gabriela Santos" userId="2a70df36639ca50a" providerId="LiveId" clId="{C5DA01E0-8130-4B25-AD52-C1C3D42F8648}" dt="2018-07-01T19:00:40.284" v="3956" actId="14100"/>
        <pc:sldMkLst>
          <pc:docMk/>
          <pc:sldMk cId="1242900054" sldId="431"/>
        </pc:sldMkLst>
        <pc:spChg chg="mod">
          <ac:chgData name="Gabriela Santos" userId="2a70df36639ca50a" providerId="LiveId" clId="{C5DA01E0-8130-4B25-AD52-C1C3D42F8648}" dt="2018-07-01T19:00:40.284" v="3956" actId="14100"/>
          <ac:spMkLst>
            <pc:docMk/>
            <pc:sldMk cId="1242900054" sldId="431"/>
            <ac:spMk id="9" creationId="{B3464115-A7EA-459A-A618-87E6F4096539}"/>
          </ac:spMkLst>
        </pc:spChg>
      </pc:sldChg>
      <pc:sldChg chg="addSp delSp modSp add">
        <pc:chgData name="Gabriela Santos" userId="2a70df36639ca50a" providerId="LiveId" clId="{C5DA01E0-8130-4B25-AD52-C1C3D42F8648}" dt="2018-07-05T02:14:06.592" v="5829" actId="478"/>
        <pc:sldMkLst>
          <pc:docMk/>
          <pc:sldMk cId="1273152946" sldId="432"/>
        </pc:sldMkLst>
        <pc:spChg chg="add del">
          <ac:chgData name="Gabriela Santos" userId="2a70df36639ca50a" providerId="LiveId" clId="{C5DA01E0-8130-4B25-AD52-C1C3D42F8648}" dt="2018-07-01T19:01:05.693" v="3961"/>
          <ac:spMkLst>
            <pc:docMk/>
            <pc:sldMk cId="1273152946" sldId="432"/>
            <ac:spMk id="6" creationId="{AEA26FCC-031A-4716-9531-6C695031E502}"/>
          </ac:spMkLst>
        </pc:spChg>
        <pc:spChg chg="add mod ord">
          <ac:chgData name="Gabriela Santos" userId="2a70df36639ca50a" providerId="LiveId" clId="{C5DA01E0-8130-4B25-AD52-C1C3D42F8648}" dt="2018-07-05T02:14:00.967" v="5819" actId="166"/>
          <ac:spMkLst>
            <pc:docMk/>
            <pc:sldMk cId="1273152946" sldId="432"/>
            <ac:spMk id="8" creationId="{10562E21-E616-4F52-9DE9-B0F32C6F860E}"/>
          </ac:spMkLst>
        </pc:spChg>
        <pc:spChg chg="del">
          <ac:chgData name="Gabriela Santos" userId="2a70df36639ca50a" providerId="LiveId" clId="{C5DA01E0-8130-4B25-AD52-C1C3D42F8648}" dt="2018-07-01T19:01:01.828" v="3959" actId="478"/>
          <ac:spMkLst>
            <pc:docMk/>
            <pc:sldMk cId="1273152946" sldId="432"/>
            <ac:spMk id="9" creationId="{B3464115-A7EA-459A-A618-87E6F4096539}"/>
          </ac:spMkLst>
        </pc:spChg>
        <pc:picChg chg="add del mod ord modCrop">
          <ac:chgData name="Gabriela Santos" userId="2a70df36639ca50a" providerId="LiveId" clId="{C5DA01E0-8130-4B25-AD52-C1C3D42F8648}" dt="2018-07-05T02:14:05.610" v="5828"/>
          <ac:picMkLst>
            <pc:docMk/>
            <pc:sldMk cId="1273152946" sldId="432"/>
            <ac:picMk id="2" creationId="{103E5294-F8DD-409F-94E4-709992162A59}"/>
          </ac:picMkLst>
        </pc:picChg>
        <pc:picChg chg="add del">
          <ac:chgData name="Gabriela Santos" userId="2a70df36639ca50a" providerId="LiveId" clId="{C5DA01E0-8130-4B25-AD52-C1C3D42F8648}" dt="2018-07-05T02:14:06.592" v="5829" actId="478"/>
          <ac:picMkLst>
            <pc:docMk/>
            <pc:sldMk cId="1273152946" sldId="432"/>
            <ac:picMk id="7" creationId="{3FF855EF-C034-42BE-A2E3-B8AAF1CC7B17}"/>
          </ac:picMkLst>
        </pc:picChg>
      </pc:sldChg>
      <pc:sldChg chg="modSp add">
        <pc:chgData name="Gabriela Santos" userId="2a70df36639ca50a" providerId="LiveId" clId="{C5DA01E0-8130-4B25-AD52-C1C3D42F8648}" dt="2018-07-01T19:01:30.282" v="3972" actId="14100"/>
        <pc:sldMkLst>
          <pc:docMk/>
          <pc:sldMk cId="4125345247" sldId="433"/>
        </pc:sldMkLst>
        <pc:spChg chg="mod">
          <ac:chgData name="Gabriela Santos" userId="2a70df36639ca50a" providerId="LiveId" clId="{C5DA01E0-8130-4B25-AD52-C1C3D42F8648}" dt="2018-07-01T19:01:30.282" v="3972" actId="14100"/>
          <ac:spMkLst>
            <pc:docMk/>
            <pc:sldMk cId="4125345247" sldId="433"/>
            <ac:spMk id="8" creationId="{10562E21-E616-4F52-9DE9-B0F32C6F860E}"/>
          </ac:spMkLst>
        </pc:spChg>
        <pc:picChg chg="mod">
          <ac:chgData name="Gabriela Santos" userId="2a70df36639ca50a" providerId="LiveId" clId="{C5DA01E0-8130-4B25-AD52-C1C3D42F8648}" dt="2018-07-01T19:01:23.145" v="3969" actId="1076"/>
          <ac:picMkLst>
            <pc:docMk/>
            <pc:sldMk cId="4125345247" sldId="433"/>
            <ac:picMk id="7" creationId="{3FF855EF-C034-42BE-A2E3-B8AAF1CC7B17}"/>
          </ac:picMkLst>
        </pc:picChg>
      </pc:sldChg>
      <pc:sldChg chg="modSp add">
        <pc:chgData name="Gabriela Santos" userId="2a70df36639ca50a" providerId="LiveId" clId="{C5DA01E0-8130-4B25-AD52-C1C3D42F8648}" dt="2018-07-01T19:01:50.243" v="3978" actId="14100"/>
        <pc:sldMkLst>
          <pc:docMk/>
          <pc:sldMk cId="482788540" sldId="434"/>
        </pc:sldMkLst>
        <pc:spChg chg="mod">
          <ac:chgData name="Gabriela Santos" userId="2a70df36639ca50a" providerId="LiveId" clId="{C5DA01E0-8130-4B25-AD52-C1C3D42F8648}" dt="2018-07-01T19:01:50.243" v="3978" actId="14100"/>
          <ac:spMkLst>
            <pc:docMk/>
            <pc:sldMk cId="482788540" sldId="434"/>
            <ac:spMk id="8" creationId="{10562E21-E616-4F52-9DE9-B0F32C6F860E}"/>
          </ac:spMkLst>
        </pc:spChg>
      </pc:sldChg>
      <pc:sldChg chg="addSp delSp modSp add">
        <pc:chgData name="Gabriela Santos" userId="2a70df36639ca50a" providerId="LiveId" clId="{C5DA01E0-8130-4B25-AD52-C1C3D42F8648}" dt="2018-07-01T19:02:11.920" v="3988" actId="1076"/>
        <pc:sldMkLst>
          <pc:docMk/>
          <pc:sldMk cId="1530195805" sldId="435"/>
        </pc:sldMkLst>
        <pc:spChg chg="add mod">
          <ac:chgData name="Gabriela Santos" userId="2a70df36639ca50a" providerId="LiveId" clId="{C5DA01E0-8130-4B25-AD52-C1C3D42F8648}" dt="2018-07-01T19:02:11.920" v="3988" actId="1076"/>
          <ac:spMkLst>
            <pc:docMk/>
            <pc:sldMk cId="1530195805" sldId="435"/>
            <ac:spMk id="6" creationId="{6C5C5FD2-B1F2-4B9C-B5D6-11B4584BEC1A}"/>
          </ac:spMkLst>
        </pc:spChg>
        <pc:spChg chg="del">
          <ac:chgData name="Gabriela Santos" userId="2a70df36639ca50a" providerId="LiveId" clId="{C5DA01E0-8130-4B25-AD52-C1C3D42F8648}" dt="2018-07-01T19:02:03.975" v="3982" actId="478"/>
          <ac:spMkLst>
            <pc:docMk/>
            <pc:sldMk cId="1530195805" sldId="435"/>
            <ac:spMk id="8" creationId="{10562E21-E616-4F52-9DE9-B0F32C6F860E}"/>
          </ac:spMkLst>
        </pc:spChg>
        <pc:picChg chg="mod">
          <ac:chgData name="Gabriela Santos" userId="2a70df36639ca50a" providerId="LiveId" clId="{C5DA01E0-8130-4B25-AD52-C1C3D42F8648}" dt="2018-07-01T19:02:09.111" v="3987" actId="1076"/>
          <ac:picMkLst>
            <pc:docMk/>
            <pc:sldMk cId="1530195805" sldId="435"/>
            <ac:picMk id="7" creationId="{3FF855EF-C034-42BE-A2E3-B8AAF1CC7B17}"/>
          </ac:picMkLst>
        </pc:picChg>
      </pc:sldChg>
      <pc:sldChg chg="modSp add">
        <pc:chgData name="Gabriela Santos" userId="2a70df36639ca50a" providerId="LiveId" clId="{C5DA01E0-8130-4B25-AD52-C1C3D42F8648}" dt="2018-07-01T19:02:28.033" v="3993" actId="1076"/>
        <pc:sldMkLst>
          <pc:docMk/>
          <pc:sldMk cId="1770254324" sldId="436"/>
        </pc:sldMkLst>
        <pc:spChg chg="mod">
          <ac:chgData name="Gabriela Santos" userId="2a70df36639ca50a" providerId="LiveId" clId="{C5DA01E0-8130-4B25-AD52-C1C3D42F8648}" dt="2018-07-01T19:02:28.033" v="3993" actId="1076"/>
          <ac:spMkLst>
            <pc:docMk/>
            <pc:sldMk cId="1770254324" sldId="436"/>
            <ac:spMk id="6" creationId="{6C5C5FD2-B1F2-4B9C-B5D6-11B4584BEC1A}"/>
          </ac:spMkLst>
        </pc:spChg>
      </pc:sldChg>
      <pc:sldChg chg="modSp add">
        <pc:chgData name="Gabriela Santos" userId="2a70df36639ca50a" providerId="LiveId" clId="{C5DA01E0-8130-4B25-AD52-C1C3D42F8648}" dt="2018-07-01T19:02:41.155" v="3998" actId="14100"/>
        <pc:sldMkLst>
          <pc:docMk/>
          <pc:sldMk cId="874364971" sldId="437"/>
        </pc:sldMkLst>
        <pc:spChg chg="mod">
          <ac:chgData name="Gabriela Santos" userId="2a70df36639ca50a" providerId="LiveId" clId="{C5DA01E0-8130-4B25-AD52-C1C3D42F8648}" dt="2018-07-01T19:02:41.155" v="3998" actId="14100"/>
          <ac:spMkLst>
            <pc:docMk/>
            <pc:sldMk cId="874364971" sldId="437"/>
            <ac:spMk id="6" creationId="{6C5C5FD2-B1F2-4B9C-B5D6-11B4584BEC1A}"/>
          </ac:spMkLst>
        </pc:spChg>
      </pc:sldChg>
      <pc:sldChg chg="modSp add">
        <pc:chgData name="Gabriela Santos" userId="2a70df36639ca50a" providerId="LiveId" clId="{C5DA01E0-8130-4B25-AD52-C1C3D42F8648}" dt="2018-07-01T19:03:26.801" v="4013" actId="14100"/>
        <pc:sldMkLst>
          <pc:docMk/>
          <pc:sldMk cId="422411515" sldId="438"/>
        </pc:sldMkLst>
        <pc:spChg chg="mod">
          <ac:chgData name="Gabriela Santos" userId="2a70df36639ca50a" providerId="LiveId" clId="{C5DA01E0-8130-4B25-AD52-C1C3D42F8648}" dt="2018-07-01T19:03:26.801" v="4013" actId="14100"/>
          <ac:spMkLst>
            <pc:docMk/>
            <pc:sldMk cId="422411515" sldId="438"/>
            <ac:spMk id="8" creationId="{6B782D3C-47A8-429E-9366-65894B68B97C}"/>
          </ac:spMkLst>
        </pc:spChg>
        <pc:picChg chg="mod">
          <ac:chgData name="Gabriela Santos" userId="2a70df36639ca50a" providerId="LiveId" clId="{C5DA01E0-8130-4B25-AD52-C1C3D42F8648}" dt="2018-07-01T19:03:16.272" v="4010" actId="1076"/>
          <ac:picMkLst>
            <pc:docMk/>
            <pc:sldMk cId="422411515" sldId="438"/>
            <ac:picMk id="4" creationId="{96EB5C53-C9B0-49DF-BAF4-98E6EED37A19}"/>
          </ac:picMkLst>
        </pc:picChg>
      </pc:sldChg>
      <pc:sldChg chg="modSp add ord">
        <pc:chgData name="Gabriela Santos" userId="2a70df36639ca50a" providerId="LiveId" clId="{C5DA01E0-8130-4B25-AD52-C1C3D42F8648}" dt="2018-07-05T02:21:27.723" v="5833" actId="403"/>
        <pc:sldMkLst>
          <pc:docMk/>
          <pc:sldMk cId="48665359" sldId="439"/>
        </pc:sldMkLst>
        <pc:spChg chg="mod">
          <ac:chgData name="Gabriela Santos" userId="2a70df36639ca50a" providerId="LiveId" clId="{C5DA01E0-8130-4B25-AD52-C1C3D42F8648}" dt="2018-07-05T02:21:27.723" v="5833" actId="403"/>
          <ac:spMkLst>
            <pc:docMk/>
            <pc:sldMk cId="48665359" sldId="439"/>
            <ac:spMk id="12" creationId="{56FCB9D0-C3C3-4E57-93AF-DD9038EAA517}"/>
          </ac:spMkLst>
        </pc:spChg>
      </pc:sldChg>
      <pc:sldChg chg="addSp delSp modSp add mod ord setBg">
        <pc:chgData name="Gabriela Santos" userId="2a70df36639ca50a" providerId="LiveId" clId="{C5DA01E0-8130-4B25-AD52-C1C3D42F8648}" dt="2018-07-05T02:22:33.057" v="5839" actId="14100"/>
        <pc:sldMkLst>
          <pc:docMk/>
          <pc:sldMk cId="2515132432" sldId="440"/>
        </pc:sldMkLst>
        <pc:spChg chg="add mod">
          <ac:chgData name="Gabriela Santos" userId="2a70df36639ca50a" providerId="LiveId" clId="{C5DA01E0-8130-4B25-AD52-C1C3D42F8648}" dt="2018-07-05T02:22:33.057" v="5839" actId="14100"/>
          <ac:spMkLst>
            <pc:docMk/>
            <pc:sldMk cId="2515132432" sldId="440"/>
            <ac:spMk id="5" creationId="{FF1F2999-A02D-43F2-BAF8-2001C1ADC478}"/>
          </ac:spMkLst>
        </pc:spChg>
        <pc:spChg chg="del">
          <ac:chgData name="Gabriela Santos" userId="2a70df36639ca50a" providerId="LiveId" clId="{C5DA01E0-8130-4B25-AD52-C1C3D42F8648}" dt="2018-07-01T19:05:58.629" v="4021" actId="478"/>
          <ac:spMkLst>
            <pc:docMk/>
            <pc:sldMk cId="2515132432" sldId="440"/>
            <ac:spMk id="8" creationId="{6B782D3C-47A8-429E-9366-65894B68B97C}"/>
          </ac:spMkLst>
        </pc:spChg>
        <pc:spChg chg="mod">
          <ac:chgData name="Gabriela Santos" userId="2a70df36639ca50a" providerId="LiveId" clId="{C5DA01E0-8130-4B25-AD52-C1C3D42F8648}" dt="2018-07-01T19:10:13.882" v="4045" actId="26606"/>
          <ac:spMkLst>
            <pc:docMk/>
            <pc:sldMk cId="2515132432" sldId="440"/>
            <ac:spMk id="14" creationId="{A5D8D8D3-5B34-4861-937B-912AE428D423}"/>
          </ac:spMkLst>
        </pc:spChg>
        <pc:spChg chg="add del">
          <ac:chgData name="Gabriela Santos" userId="2a70df36639ca50a" providerId="LiveId" clId="{C5DA01E0-8130-4B25-AD52-C1C3D42F8648}" dt="2018-07-01T19:10:13.882" v="4045" actId="26606"/>
          <ac:spMkLst>
            <pc:docMk/>
            <pc:sldMk cId="2515132432" sldId="440"/>
            <ac:spMk id="18" creationId="{87CC2527-562A-4F69-B487-4371E5B243E7}"/>
          </ac:spMkLst>
        </pc:spChg>
        <pc:spChg chg="add del">
          <ac:chgData name="Gabriela Santos" userId="2a70df36639ca50a" providerId="LiveId" clId="{C5DA01E0-8130-4B25-AD52-C1C3D42F8648}" dt="2018-07-01T19:10:05.378" v="4043" actId="26606"/>
          <ac:spMkLst>
            <pc:docMk/>
            <pc:sldMk cId="2515132432" sldId="440"/>
            <ac:spMk id="21" creationId="{6753252F-4873-4F63-801D-CC719279A7D5}"/>
          </ac:spMkLst>
        </pc:spChg>
        <pc:spChg chg="add del">
          <ac:chgData name="Gabriela Santos" userId="2a70df36639ca50a" providerId="LiveId" clId="{C5DA01E0-8130-4B25-AD52-C1C3D42F8648}" dt="2018-07-01T19:10:05.378" v="4043" actId="26606"/>
          <ac:spMkLst>
            <pc:docMk/>
            <pc:sldMk cId="2515132432" sldId="440"/>
            <ac:spMk id="23" creationId="{047C8CCB-F95D-4249-92DD-651249D3535A}"/>
          </ac:spMkLst>
        </pc:spChg>
        <pc:picChg chg="add mod ord modCrop">
          <ac:chgData name="Gabriela Santos" userId="2a70df36639ca50a" providerId="LiveId" clId="{C5DA01E0-8130-4B25-AD52-C1C3D42F8648}" dt="2018-07-01T19:10:13.882" v="4045" actId="26606"/>
          <ac:picMkLst>
            <pc:docMk/>
            <pc:sldMk cId="2515132432" sldId="440"/>
            <ac:picMk id="2" creationId="{8963ACDA-1293-45C6-AA10-F6696A463A60}"/>
          </ac:picMkLst>
        </pc:picChg>
        <pc:picChg chg="add del">
          <ac:chgData name="Gabriela Santos" userId="2a70df36639ca50a" providerId="LiveId" clId="{C5DA01E0-8130-4B25-AD52-C1C3D42F8648}" dt="2018-07-01T19:06:06.062" v="4023" actId="478"/>
          <ac:picMkLst>
            <pc:docMk/>
            <pc:sldMk cId="2515132432" sldId="440"/>
            <ac:picMk id="2" creationId="{99EC9535-EDA7-42BF-BD4B-A20CC790E46F}"/>
          </ac:picMkLst>
        </pc:picChg>
        <pc:picChg chg="add del">
          <ac:chgData name="Gabriela Santos" userId="2a70df36639ca50a" providerId="LiveId" clId="{C5DA01E0-8130-4B25-AD52-C1C3D42F8648}" dt="2018-07-01T19:06:21.683" v="4025" actId="478"/>
          <ac:picMkLst>
            <pc:docMk/>
            <pc:sldMk cId="2515132432" sldId="440"/>
            <ac:picMk id="3" creationId="{F10AD449-6C29-45AB-9AC4-12CA2552C508}"/>
          </ac:picMkLst>
        </pc:picChg>
        <pc:picChg chg="del">
          <ac:chgData name="Gabriela Santos" userId="2a70df36639ca50a" providerId="LiveId" clId="{C5DA01E0-8130-4B25-AD52-C1C3D42F8648}" dt="2018-07-01T19:05:55.581" v="4020" actId="478"/>
          <ac:picMkLst>
            <pc:docMk/>
            <pc:sldMk cId="2515132432" sldId="440"/>
            <ac:picMk id="4" creationId="{96EB5C53-C9B0-49DF-BAF4-98E6EED37A19}"/>
          </ac:picMkLst>
        </pc:picChg>
        <pc:picChg chg="add del">
          <ac:chgData name="Gabriela Santos" userId="2a70df36639ca50a" providerId="LiveId" clId="{C5DA01E0-8130-4B25-AD52-C1C3D42F8648}" dt="2018-07-01T19:06:32.288" v="4027" actId="478"/>
          <ac:picMkLst>
            <pc:docMk/>
            <pc:sldMk cId="2515132432" sldId="440"/>
            <ac:picMk id="5" creationId="{6E8F14ED-0686-4272-BE0D-BC156356A7D5}"/>
          </ac:picMkLst>
        </pc:picChg>
        <pc:picChg chg="add del">
          <ac:chgData name="Gabriela Santos" userId="2a70df36639ca50a" providerId="LiveId" clId="{C5DA01E0-8130-4B25-AD52-C1C3D42F8648}" dt="2018-07-01T19:06:40.018" v="4029" actId="478"/>
          <ac:picMkLst>
            <pc:docMk/>
            <pc:sldMk cId="2515132432" sldId="440"/>
            <ac:picMk id="6" creationId="{BD93D27E-AA42-4A16-A085-4FA18AAB0432}"/>
          </ac:picMkLst>
        </pc:picChg>
        <pc:picChg chg="add del">
          <ac:chgData name="Gabriela Santos" userId="2a70df36639ca50a" providerId="LiveId" clId="{C5DA01E0-8130-4B25-AD52-C1C3D42F8648}" dt="2018-07-01T19:06:53.612" v="4031" actId="478"/>
          <ac:picMkLst>
            <pc:docMk/>
            <pc:sldMk cId="2515132432" sldId="440"/>
            <ac:picMk id="7" creationId="{A35F536C-8FD6-4732-B480-C2C21A2C73B9}"/>
          </ac:picMkLst>
        </pc:picChg>
        <pc:picChg chg="add del">
          <ac:chgData name="Gabriela Santos" userId="2a70df36639ca50a" providerId="LiveId" clId="{C5DA01E0-8130-4B25-AD52-C1C3D42F8648}" dt="2018-07-01T19:06:56.436" v="4033" actId="478"/>
          <ac:picMkLst>
            <pc:docMk/>
            <pc:sldMk cId="2515132432" sldId="440"/>
            <ac:picMk id="9" creationId="{6156697A-19DC-4B6C-AA80-55858DB5828D}"/>
          </ac:picMkLst>
        </pc:picChg>
        <pc:picChg chg="ord">
          <ac:chgData name="Gabriela Santos" userId="2a70df36639ca50a" providerId="LiveId" clId="{C5DA01E0-8130-4B25-AD52-C1C3D42F8648}" dt="2018-07-01T19:10:05.378" v="4043" actId="26606"/>
          <ac:picMkLst>
            <pc:docMk/>
            <pc:sldMk cId="2515132432" sldId="440"/>
            <ac:picMk id="16" creationId="{C623036D-9B08-465A-AEB0-474515000895}"/>
          </ac:picMkLst>
        </pc:picChg>
        <pc:cxnChg chg="add del">
          <ac:chgData name="Gabriela Santos" userId="2a70df36639ca50a" providerId="LiveId" clId="{C5DA01E0-8130-4B25-AD52-C1C3D42F8648}" dt="2018-07-01T19:10:13.882" v="4045" actId="26606"/>
          <ac:cxnSpMkLst>
            <pc:docMk/>
            <pc:sldMk cId="2515132432" sldId="440"/>
            <ac:cxnSpMk id="19" creationId="{BCDAEC91-5BCE-4B55-9CC0-43EF94CB734B}"/>
          </ac:cxnSpMkLst>
        </pc:cxnChg>
      </pc:sldChg>
      <pc:sldChg chg="addSp delSp modSp add modNotesTx">
        <pc:chgData name="Gabriela Santos" userId="2a70df36639ca50a" providerId="LiveId" clId="{C5DA01E0-8130-4B25-AD52-C1C3D42F8648}" dt="2018-07-05T11:23:21.640" v="6348" actId="20577"/>
        <pc:sldMkLst>
          <pc:docMk/>
          <pc:sldMk cId="2822881968" sldId="441"/>
        </pc:sldMkLst>
        <pc:spChg chg="add mod">
          <ac:chgData name="Gabriela Santos" userId="2a70df36639ca50a" providerId="LiveId" clId="{C5DA01E0-8130-4B25-AD52-C1C3D42F8648}" dt="2018-07-01T19:12:31.133" v="4060" actId="14100"/>
          <ac:spMkLst>
            <pc:docMk/>
            <pc:sldMk cId="2822881968" sldId="441"/>
            <ac:spMk id="6" creationId="{2F0B0AD8-176B-48FF-B513-D62AB8C5EB95}"/>
          </ac:spMkLst>
        </pc:spChg>
        <pc:picChg chg="del">
          <ac:chgData name="Gabriela Santos" userId="2a70df36639ca50a" providerId="LiveId" clId="{C5DA01E0-8130-4B25-AD52-C1C3D42F8648}" dt="2018-07-01T19:11:43.128" v="4047" actId="478"/>
          <ac:picMkLst>
            <pc:docMk/>
            <pc:sldMk cId="2822881968" sldId="441"/>
            <ac:picMk id="2" creationId="{8963ACDA-1293-45C6-AA10-F6696A463A60}"/>
          </ac:picMkLst>
        </pc:picChg>
        <pc:picChg chg="add mod modCrop">
          <ac:chgData name="Gabriela Santos" userId="2a70df36639ca50a" providerId="LiveId" clId="{C5DA01E0-8130-4B25-AD52-C1C3D42F8648}" dt="2018-07-01T19:12:09.890" v="4056" actId="1076"/>
          <ac:picMkLst>
            <pc:docMk/>
            <pc:sldMk cId="2822881968" sldId="441"/>
            <ac:picMk id="3" creationId="{6A20C747-B048-48EC-A565-F567FD692695}"/>
          </ac:picMkLst>
        </pc:picChg>
      </pc:sldChg>
      <pc:sldChg chg="addSp delSp modSp add">
        <pc:chgData name="Gabriela Santos" userId="2a70df36639ca50a" providerId="LiveId" clId="{C5DA01E0-8130-4B25-AD52-C1C3D42F8648}" dt="2018-07-01T19:16:19.755" v="4073" actId="14100"/>
        <pc:sldMkLst>
          <pc:docMk/>
          <pc:sldMk cId="2104607277" sldId="442"/>
        </pc:sldMkLst>
        <pc:spChg chg="mod">
          <ac:chgData name="Gabriela Santos" userId="2a70df36639ca50a" providerId="LiveId" clId="{C5DA01E0-8130-4B25-AD52-C1C3D42F8648}" dt="2018-07-01T19:16:19.755" v="4073" actId="14100"/>
          <ac:spMkLst>
            <pc:docMk/>
            <pc:sldMk cId="2104607277" sldId="442"/>
            <ac:spMk id="6" creationId="{2F0B0AD8-176B-48FF-B513-D62AB8C5EB95}"/>
          </ac:spMkLst>
        </pc:spChg>
        <pc:picChg chg="add mod ord modCrop">
          <ac:chgData name="Gabriela Santos" userId="2a70df36639ca50a" providerId="LiveId" clId="{C5DA01E0-8130-4B25-AD52-C1C3D42F8648}" dt="2018-07-01T19:16:10.053" v="4071" actId="167"/>
          <ac:picMkLst>
            <pc:docMk/>
            <pc:sldMk cId="2104607277" sldId="442"/>
            <ac:picMk id="2" creationId="{7E64E871-EB4A-47A4-A18D-278CE2684D3B}"/>
          </ac:picMkLst>
        </pc:picChg>
        <pc:picChg chg="del">
          <ac:chgData name="Gabriela Santos" userId="2a70df36639ca50a" providerId="LiveId" clId="{C5DA01E0-8130-4B25-AD52-C1C3D42F8648}" dt="2018-07-01T19:15:39.791" v="4062" actId="478"/>
          <ac:picMkLst>
            <pc:docMk/>
            <pc:sldMk cId="2104607277" sldId="442"/>
            <ac:picMk id="3" creationId="{6A20C747-B048-48EC-A565-F567FD692695}"/>
          </ac:picMkLst>
        </pc:picChg>
      </pc:sldChg>
      <pc:sldChg chg="addSp delSp modSp add mod setBg">
        <pc:chgData name="Gabriela Santos" userId="2a70df36639ca50a" providerId="LiveId" clId="{C5DA01E0-8130-4B25-AD52-C1C3D42F8648}" dt="2018-07-01T19:20:22.357" v="4087" actId="26606"/>
        <pc:sldMkLst>
          <pc:docMk/>
          <pc:sldMk cId="1190769028" sldId="443"/>
        </pc:sldMkLst>
        <pc:spChg chg="del">
          <ac:chgData name="Gabriela Santos" userId="2a70df36639ca50a" providerId="LiveId" clId="{C5DA01E0-8130-4B25-AD52-C1C3D42F8648}" dt="2018-07-01T19:20:06.171" v="4082" actId="478"/>
          <ac:spMkLst>
            <pc:docMk/>
            <pc:sldMk cId="1190769028" sldId="443"/>
            <ac:spMk id="6" creationId="{2F0B0AD8-176B-48FF-B513-D62AB8C5EB95}"/>
          </ac:spMkLst>
        </pc:spChg>
        <pc:spChg chg="mod">
          <ac:chgData name="Gabriela Santos" userId="2a70df36639ca50a" providerId="LiveId" clId="{C5DA01E0-8130-4B25-AD52-C1C3D42F8648}" dt="2018-07-01T19:20:22.357" v="4087" actId="26606"/>
          <ac:spMkLst>
            <pc:docMk/>
            <pc:sldMk cId="1190769028" sldId="443"/>
            <ac:spMk id="14" creationId="{A5D8D8D3-5B34-4861-937B-912AE428D423}"/>
          </ac:spMkLst>
        </pc:spChg>
        <pc:spChg chg="add del">
          <ac:chgData name="Gabriela Santos" userId="2a70df36639ca50a" providerId="LiveId" clId="{C5DA01E0-8130-4B25-AD52-C1C3D42F8648}" dt="2018-07-01T19:20:22.357" v="4087" actId="26606"/>
          <ac:spMkLst>
            <pc:docMk/>
            <pc:sldMk cId="1190769028" sldId="443"/>
            <ac:spMk id="18" creationId="{60D05D2D-CB6A-431B-BE4A-2A7FCC9FA23B}"/>
          </ac:spMkLst>
        </pc:spChg>
        <pc:spChg chg="add del">
          <ac:chgData name="Gabriela Santos" userId="2a70df36639ca50a" providerId="LiveId" clId="{C5DA01E0-8130-4B25-AD52-C1C3D42F8648}" dt="2018-07-01T19:20:15.264" v="4085" actId="26606"/>
          <ac:spMkLst>
            <pc:docMk/>
            <pc:sldMk cId="1190769028" sldId="443"/>
            <ac:spMk id="21" creationId="{A4AC5506-6312-4701-8D3C-40187889A947}"/>
          </ac:spMkLst>
        </pc:spChg>
        <pc:spChg chg="add del">
          <ac:chgData name="Gabriela Santos" userId="2a70df36639ca50a" providerId="LiveId" clId="{C5DA01E0-8130-4B25-AD52-C1C3D42F8648}" dt="2018-07-01T19:20:22.357" v="4087" actId="26606"/>
          <ac:spMkLst>
            <pc:docMk/>
            <pc:sldMk cId="1190769028" sldId="443"/>
            <ac:spMk id="23" creationId="{E84CD6E5-269B-4A44-867D-78DBB4DFF778}"/>
          </ac:spMkLst>
        </pc:spChg>
        <pc:picChg chg="del">
          <ac:chgData name="Gabriela Santos" userId="2a70df36639ca50a" providerId="LiveId" clId="{C5DA01E0-8130-4B25-AD52-C1C3D42F8648}" dt="2018-07-01T19:19:44.305" v="4075" actId="478"/>
          <ac:picMkLst>
            <pc:docMk/>
            <pc:sldMk cId="1190769028" sldId="443"/>
            <ac:picMk id="2" creationId="{7E64E871-EB4A-47A4-A18D-278CE2684D3B}"/>
          </ac:picMkLst>
        </pc:picChg>
        <pc:picChg chg="add mod modCrop">
          <ac:chgData name="Gabriela Santos" userId="2a70df36639ca50a" providerId="LiveId" clId="{C5DA01E0-8130-4B25-AD52-C1C3D42F8648}" dt="2018-07-01T19:20:22.357" v="4087" actId="26606"/>
          <ac:picMkLst>
            <pc:docMk/>
            <pc:sldMk cId="1190769028" sldId="443"/>
            <ac:picMk id="3" creationId="{6C2BA218-5915-49A4-A1F5-84799B90B006}"/>
          </ac:picMkLst>
        </pc:picChg>
        <pc:picChg chg="ord">
          <ac:chgData name="Gabriela Santos" userId="2a70df36639ca50a" providerId="LiveId" clId="{C5DA01E0-8130-4B25-AD52-C1C3D42F8648}" dt="2018-07-01T19:20:22.357" v="4087" actId="26606"/>
          <ac:picMkLst>
            <pc:docMk/>
            <pc:sldMk cId="1190769028" sldId="443"/>
            <ac:picMk id="16" creationId="{C623036D-9B08-465A-AEB0-474515000895}"/>
          </ac:picMkLst>
        </pc:picChg>
      </pc:sldChg>
      <pc:sldChg chg="addSp delSp modSp add">
        <pc:chgData name="Gabriela Santos" userId="2a70df36639ca50a" providerId="LiveId" clId="{C5DA01E0-8130-4B25-AD52-C1C3D42F8648}" dt="2018-07-01T19:23:21.268" v="4106" actId="14100"/>
        <pc:sldMkLst>
          <pc:docMk/>
          <pc:sldMk cId="1664609524" sldId="444"/>
        </pc:sldMkLst>
        <pc:spChg chg="add mod">
          <ac:chgData name="Gabriela Santos" userId="2a70df36639ca50a" providerId="LiveId" clId="{C5DA01E0-8130-4B25-AD52-C1C3D42F8648}" dt="2018-07-01T19:23:21.268" v="4106" actId="14100"/>
          <ac:spMkLst>
            <pc:docMk/>
            <pc:sldMk cId="1664609524" sldId="444"/>
            <ac:spMk id="6" creationId="{595B2659-BF23-4D0E-917F-46FAE3D62FA2}"/>
          </ac:spMkLst>
        </pc:spChg>
        <pc:picChg chg="add del mod modCrop">
          <ac:chgData name="Gabriela Santos" userId="2a70df36639ca50a" providerId="LiveId" clId="{C5DA01E0-8130-4B25-AD52-C1C3D42F8648}" dt="2018-07-01T19:23:13.927" v="4103" actId="1076"/>
          <ac:picMkLst>
            <pc:docMk/>
            <pc:sldMk cId="1664609524" sldId="444"/>
            <ac:picMk id="2" creationId="{0F4BF3D6-C916-4101-A030-A27767C70B0F}"/>
          </ac:picMkLst>
        </pc:picChg>
        <pc:picChg chg="del">
          <ac:chgData name="Gabriela Santos" userId="2a70df36639ca50a" providerId="LiveId" clId="{C5DA01E0-8130-4B25-AD52-C1C3D42F8648}" dt="2018-07-01T19:22:36.893" v="4089" actId="478"/>
          <ac:picMkLst>
            <pc:docMk/>
            <pc:sldMk cId="1664609524" sldId="444"/>
            <ac:picMk id="3" creationId="{6C2BA218-5915-49A4-A1F5-84799B90B006}"/>
          </ac:picMkLst>
        </pc:picChg>
      </pc:sldChg>
      <pc:sldChg chg="addSp delSp modSp add modNotesTx">
        <pc:chgData name="Gabriela Santos" userId="2a70df36639ca50a" providerId="LiveId" clId="{C5DA01E0-8130-4B25-AD52-C1C3D42F8648}" dt="2018-07-05T11:25:00.406" v="6383" actId="6549"/>
        <pc:sldMkLst>
          <pc:docMk/>
          <pc:sldMk cId="736198094" sldId="445"/>
        </pc:sldMkLst>
        <pc:spChg chg="mod ord">
          <ac:chgData name="Gabriela Santos" userId="2a70df36639ca50a" providerId="LiveId" clId="{C5DA01E0-8130-4B25-AD52-C1C3D42F8648}" dt="2018-07-01T19:28:53.687" v="4138" actId="14100"/>
          <ac:spMkLst>
            <pc:docMk/>
            <pc:sldMk cId="736198094" sldId="445"/>
            <ac:spMk id="6" creationId="{595B2659-BF23-4D0E-917F-46FAE3D62FA2}"/>
          </ac:spMkLst>
        </pc:spChg>
        <pc:spChg chg="add mod">
          <ac:chgData name="Gabriela Santos" userId="2a70df36639ca50a" providerId="LiveId" clId="{C5DA01E0-8130-4B25-AD52-C1C3D42F8648}" dt="2018-07-01T19:28:39.181" v="4132" actId="14100"/>
          <ac:spMkLst>
            <pc:docMk/>
            <pc:sldMk cId="736198094" sldId="445"/>
            <ac:spMk id="7" creationId="{D7EED617-37E3-4BE4-BDAF-60F6F575C7A7}"/>
          </ac:spMkLst>
        </pc:spChg>
        <pc:picChg chg="del">
          <ac:chgData name="Gabriela Santos" userId="2a70df36639ca50a" providerId="LiveId" clId="{C5DA01E0-8130-4B25-AD52-C1C3D42F8648}" dt="2018-07-01T19:26:38.691" v="4108" actId="478"/>
          <ac:picMkLst>
            <pc:docMk/>
            <pc:sldMk cId="736198094" sldId="445"/>
            <ac:picMk id="2" creationId="{0F4BF3D6-C916-4101-A030-A27767C70B0F}"/>
          </ac:picMkLst>
        </pc:picChg>
        <pc:picChg chg="add del mod modCrop">
          <ac:chgData name="Gabriela Santos" userId="2a70df36639ca50a" providerId="LiveId" clId="{C5DA01E0-8130-4B25-AD52-C1C3D42F8648}" dt="2018-07-01T19:28:10.676" v="4123" actId="478"/>
          <ac:picMkLst>
            <pc:docMk/>
            <pc:sldMk cId="736198094" sldId="445"/>
            <ac:picMk id="3" creationId="{AACAB5B1-A475-46E0-8E5D-7DAC0707E388}"/>
          </ac:picMkLst>
        </pc:picChg>
        <pc:picChg chg="add mod ord modCrop">
          <ac:chgData name="Gabriela Santos" userId="2a70df36639ca50a" providerId="LiveId" clId="{C5DA01E0-8130-4B25-AD52-C1C3D42F8648}" dt="2018-07-01T19:28:45.819" v="4135" actId="1076"/>
          <ac:picMkLst>
            <pc:docMk/>
            <pc:sldMk cId="736198094" sldId="445"/>
            <ac:picMk id="4" creationId="{8723F375-03E8-4C51-AA6B-79A05A8E86D3}"/>
          </ac:picMkLst>
        </pc:picChg>
      </pc:sldChg>
      <pc:sldChg chg="delSp modSp add">
        <pc:chgData name="Gabriela Santos" userId="2a70df36639ca50a" providerId="LiveId" clId="{C5DA01E0-8130-4B25-AD52-C1C3D42F8648}" dt="2018-07-01T19:39:24.607" v="4143" actId="14100"/>
        <pc:sldMkLst>
          <pc:docMk/>
          <pc:sldMk cId="1038494448" sldId="446"/>
        </pc:sldMkLst>
        <pc:spChg chg="del">
          <ac:chgData name="Gabriela Santos" userId="2a70df36639ca50a" providerId="LiveId" clId="{C5DA01E0-8130-4B25-AD52-C1C3D42F8648}" dt="2018-07-01T19:39:15.047" v="4140" actId="478"/>
          <ac:spMkLst>
            <pc:docMk/>
            <pc:sldMk cId="1038494448" sldId="446"/>
            <ac:spMk id="6" creationId="{595B2659-BF23-4D0E-917F-46FAE3D62FA2}"/>
          </ac:spMkLst>
        </pc:spChg>
        <pc:spChg chg="mod">
          <ac:chgData name="Gabriela Santos" userId="2a70df36639ca50a" providerId="LiveId" clId="{C5DA01E0-8130-4B25-AD52-C1C3D42F8648}" dt="2018-07-01T19:39:24.607" v="4143" actId="14100"/>
          <ac:spMkLst>
            <pc:docMk/>
            <pc:sldMk cId="1038494448" sldId="446"/>
            <ac:spMk id="7" creationId="{D7EED617-37E3-4BE4-BDAF-60F6F575C7A7}"/>
          </ac:spMkLst>
        </pc:spChg>
      </pc:sldChg>
      <pc:sldChg chg="addSp delSp modSp add modNotesTx">
        <pc:chgData name="Gabriela Santos" userId="2a70df36639ca50a" providerId="LiveId" clId="{C5DA01E0-8130-4B25-AD52-C1C3D42F8648}" dt="2018-07-05T11:25:46.642" v="6529" actId="20577"/>
        <pc:sldMkLst>
          <pc:docMk/>
          <pc:sldMk cId="2981387510" sldId="447"/>
        </pc:sldMkLst>
        <pc:spChg chg="mod">
          <ac:chgData name="Gabriela Santos" userId="2a70df36639ca50a" providerId="LiveId" clId="{C5DA01E0-8130-4B25-AD52-C1C3D42F8648}" dt="2018-07-01T19:41:10.639" v="4157" actId="14100"/>
          <ac:spMkLst>
            <pc:docMk/>
            <pc:sldMk cId="2981387510" sldId="447"/>
            <ac:spMk id="7" creationId="{D7EED617-37E3-4BE4-BDAF-60F6F575C7A7}"/>
          </ac:spMkLst>
        </pc:spChg>
        <pc:picChg chg="add mod ord modCrop">
          <ac:chgData name="Gabriela Santos" userId="2a70df36639ca50a" providerId="LiveId" clId="{C5DA01E0-8130-4B25-AD52-C1C3D42F8648}" dt="2018-07-01T19:41:03.746" v="4154" actId="167"/>
          <ac:picMkLst>
            <pc:docMk/>
            <pc:sldMk cId="2981387510" sldId="447"/>
            <ac:picMk id="2" creationId="{022E697B-F07B-437A-9615-D233F477A453}"/>
          </ac:picMkLst>
        </pc:picChg>
        <pc:picChg chg="del">
          <ac:chgData name="Gabriela Santos" userId="2a70df36639ca50a" providerId="LiveId" clId="{C5DA01E0-8130-4B25-AD52-C1C3D42F8648}" dt="2018-07-01T19:40:40.093" v="4145" actId="478"/>
          <ac:picMkLst>
            <pc:docMk/>
            <pc:sldMk cId="2981387510" sldId="447"/>
            <ac:picMk id="4" creationId="{8723F375-03E8-4C51-AA6B-79A05A8E86D3}"/>
          </ac:picMkLst>
        </pc:picChg>
      </pc:sldChg>
      <pc:sldChg chg="modSp add ord">
        <pc:chgData name="Gabriela Santos" userId="2a70df36639ca50a" providerId="LiveId" clId="{C5DA01E0-8130-4B25-AD52-C1C3D42F8648}" dt="2018-07-01T19:42:24.151" v="4175" actId="20577"/>
        <pc:sldMkLst>
          <pc:docMk/>
          <pc:sldMk cId="1073402031" sldId="448"/>
        </pc:sldMkLst>
        <pc:spChg chg="mod">
          <ac:chgData name="Gabriela Santos" userId="2a70df36639ca50a" providerId="LiveId" clId="{C5DA01E0-8130-4B25-AD52-C1C3D42F8648}" dt="2018-07-01T19:42:24.151" v="4175" actId="20577"/>
          <ac:spMkLst>
            <pc:docMk/>
            <pc:sldMk cId="1073402031" sldId="448"/>
            <ac:spMk id="12" creationId="{56FCB9D0-C3C3-4E57-93AF-DD9038EAA517}"/>
          </ac:spMkLst>
        </pc:spChg>
      </pc:sldChg>
      <pc:sldChg chg="addSp delSp modSp add modNotesTx">
        <pc:chgData name="Gabriela Santos" userId="2a70df36639ca50a" providerId="LiveId" clId="{C5DA01E0-8130-4B25-AD52-C1C3D42F8648}" dt="2018-07-05T11:26:17.955" v="6536" actId="20577"/>
        <pc:sldMkLst>
          <pc:docMk/>
          <pc:sldMk cId="3350061690" sldId="449"/>
        </pc:sldMkLst>
        <pc:spChg chg="add del mod">
          <ac:chgData name="Gabriela Santos" userId="2a70df36639ca50a" providerId="LiveId" clId="{C5DA01E0-8130-4B25-AD52-C1C3D42F8648}" dt="2018-07-01T19:54:02.229" v="4191" actId="478"/>
          <ac:spMkLst>
            <pc:docMk/>
            <pc:sldMk cId="3350061690" sldId="449"/>
            <ac:spMk id="3" creationId="{06EE07FF-0666-45AE-B54F-CF56E2A7025B}"/>
          </ac:spMkLst>
        </pc:spChg>
        <pc:spChg chg="del">
          <ac:chgData name="Gabriela Santos" userId="2a70df36639ca50a" providerId="LiveId" clId="{C5DA01E0-8130-4B25-AD52-C1C3D42F8648}" dt="2018-07-01T19:53:02.069" v="4177" actId="478"/>
          <ac:spMkLst>
            <pc:docMk/>
            <pc:sldMk cId="3350061690" sldId="449"/>
            <ac:spMk id="12" creationId="{56FCB9D0-C3C3-4E57-93AF-DD9038EAA517}"/>
          </ac:spMkLst>
        </pc:spChg>
        <pc:spChg chg="mod">
          <ac:chgData name="Gabriela Santos" userId="2a70df36639ca50a" providerId="LiveId" clId="{C5DA01E0-8130-4B25-AD52-C1C3D42F8648}" dt="2018-07-01T19:54:10.081" v="4192" actId="1076"/>
          <ac:spMkLst>
            <pc:docMk/>
            <pc:sldMk cId="3350061690" sldId="449"/>
            <ac:spMk id="14" creationId="{A5D8D8D3-5B34-4861-937B-912AE428D423}"/>
          </ac:spMkLst>
        </pc:spChg>
        <pc:picChg chg="add mod modCrop">
          <ac:chgData name="Gabriela Santos" userId="2a70df36639ca50a" providerId="LiveId" clId="{C5DA01E0-8130-4B25-AD52-C1C3D42F8648}" dt="2018-07-01T19:54:24.052" v="4193" actId="1076"/>
          <ac:picMkLst>
            <pc:docMk/>
            <pc:sldMk cId="3350061690" sldId="449"/>
            <ac:picMk id="4" creationId="{FBFC4615-0A6C-4076-868C-8E2FDFBECB70}"/>
          </ac:picMkLst>
        </pc:picChg>
      </pc:sldChg>
      <pc:sldChg chg="addSp delSp modSp add ord">
        <pc:chgData name="Gabriela Santos" userId="2a70df36639ca50a" providerId="LiveId" clId="{C5DA01E0-8130-4B25-AD52-C1C3D42F8648}" dt="2018-07-02T13:19:48.316" v="4241" actId="14100"/>
        <pc:sldMkLst>
          <pc:docMk/>
          <pc:sldMk cId="729639515" sldId="450"/>
        </pc:sldMkLst>
        <pc:spChg chg="mod">
          <ac:chgData name="Gabriela Santos" userId="2a70df36639ca50a" providerId="LiveId" clId="{C5DA01E0-8130-4B25-AD52-C1C3D42F8648}" dt="2018-07-01T19:54:55.942" v="4206" actId="20577"/>
          <ac:spMkLst>
            <pc:docMk/>
            <pc:sldMk cId="729639515" sldId="450"/>
            <ac:spMk id="2" creationId="{CAE521AB-2CEC-4A76-BA71-3EE2EE6CFCDA}"/>
          </ac:spMkLst>
        </pc:spChg>
        <pc:spChg chg="mod">
          <ac:chgData name="Gabriela Santos" userId="2a70df36639ca50a" providerId="LiveId" clId="{C5DA01E0-8130-4B25-AD52-C1C3D42F8648}" dt="2018-07-02T13:18:31.021" v="4228" actId="20577"/>
          <ac:spMkLst>
            <pc:docMk/>
            <pc:sldMk cId="729639515" sldId="450"/>
            <ac:spMk id="6" creationId="{B1B4CDE1-F7BD-4DE9-AB7C-518481DA1A48}"/>
          </ac:spMkLst>
        </pc:spChg>
        <pc:spChg chg="del">
          <ac:chgData name="Gabriela Santos" userId="2a70df36639ca50a" providerId="LiveId" clId="{C5DA01E0-8130-4B25-AD52-C1C3D42F8648}" dt="2018-07-02T13:17:54.245" v="4211" actId="478"/>
          <ac:spMkLst>
            <pc:docMk/>
            <pc:sldMk cId="729639515" sldId="450"/>
            <ac:spMk id="9" creationId="{399627D6-78B9-4D30-B146-A67B95224444}"/>
          </ac:spMkLst>
        </pc:spChg>
        <pc:spChg chg="mod">
          <ac:chgData name="Gabriela Santos" userId="2a70df36639ca50a" providerId="LiveId" clId="{C5DA01E0-8130-4B25-AD52-C1C3D42F8648}" dt="2018-07-01T19:54:51.905" v="4197" actId="20577"/>
          <ac:spMkLst>
            <pc:docMk/>
            <pc:sldMk cId="729639515" sldId="450"/>
            <ac:spMk id="10" creationId="{F2B02D2D-B95E-47D1-8A93-BDCECB5C50F3}"/>
          </ac:spMkLst>
        </pc:spChg>
        <pc:spChg chg="del">
          <ac:chgData name="Gabriela Santos" userId="2a70df36639ca50a" providerId="LiveId" clId="{C5DA01E0-8130-4B25-AD52-C1C3D42F8648}" dt="2018-07-02T13:17:46.753" v="4210" actId="478"/>
          <ac:spMkLst>
            <pc:docMk/>
            <pc:sldMk cId="729639515" sldId="450"/>
            <ac:spMk id="12" creationId="{C30324C7-0742-46DF-93AB-11B776D75482}"/>
          </ac:spMkLst>
        </pc:spChg>
        <pc:spChg chg="add mod">
          <ac:chgData name="Gabriela Santos" userId="2a70df36639ca50a" providerId="LiveId" clId="{C5DA01E0-8130-4B25-AD52-C1C3D42F8648}" dt="2018-07-02T13:19:48.316" v="4241" actId="14100"/>
          <ac:spMkLst>
            <pc:docMk/>
            <pc:sldMk cId="729639515" sldId="450"/>
            <ac:spMk id="14" creationId="{14EFB255-4333-41FE-A679-0775F0AB51EF}"/>
          </ac:spMkLst>
        </pc:spChg>
        <pc:picChg chg="add mod modCrop">
          <ac:chgData name="Gabriela Santos" userId="2a70df36639ca50a" providerId="LiveId" clId="{C5DA01E0-8130-4B25-AD52-C1C3D42F8648}" dt="2018-07-02T13:19:29.449" v="4238" actId="1076"/>
          <ac:picMkLst>
            <pc:docMk/>
            <pc:sldMk cId="729639515" sldId="450"/>
            <ac:picMk id="3" creationId="{71E2B2D7-E159-4918-8E59-9CE6D1A3A282}"/>
          </ac:picMkLst>
        </pc:picChg>
        <pc:cxnChg chg="del">
          <ac:chgData name="Gabriela Santos" userId="2a70df36639ca50a" providerId="LiveId" clId="{C5DA01E0-8130-4B25-AD52-C1C3D42F8648}" dt="2018-07-02T13:17:44.160" v="4209" actId="478"/>
          <ac:cxnSpMkLst>
            <pc:docMk/>
            <pc:sldMk cId="729639515" sldId="450"/>
            <ac:cxnSpMk id="11" creationId="{90B2AC5B-FD52-44AD-9CC5-9D4B285A3FD8}"/>
          </ac:cxnSpMkLst>
        </pc:cxnChg>
        <pc:cxnChg chg="del">
          <ac:chgData name="Gabriela Santos" userId="2a70df36639ca50a" providerId="LiveId" clId="{C5DA01E0-8130-4B25-AD52-C1C3D42F8648}" dt="2018-07-02T13:17:42.036" v="4208" actId="478"/>
          <ac:cxnSpMkLst>
            <pc:docMk/>
            <pc:sldMk cId="729639515" sldId="450"/>
            <ac:cxnSpMk id="13" creationId="{A81AC773-13EC-4463-BE10-D1281F5A3817}"/>
          </ac:cxnSpMkLst>
        </pc:cxnChg>
      </pc:sldChg>
      <pc:sldChg chg="addSp delSp modSp add ord">
        <pc:chgData name="Gabriela Santos" userId="2a70df36639ca50a" providerId="LiveId" clId="{C5DA01E0-8130-4B25-AD52-C1C3D42F8648}" dt="2018-07-02T13:27:06.062" v="4285"/>
        <pc:sldMkLst>
          <pc:docMk/>
          <pc:sldMk cId="2558683101" sldId="451"/>
        </pc:sldMkLst>
        <pc:spChg chg="add mod">
          <ac:chgData name="Gabriela Santos" userId="2a70df36639ca50a" providerId="LiveId" clId="{C5DA01E0-8130-4B25-AD52-C1C3D42F8648}" dt="2018-07-02T13:27:01.028" v="4281" actId="14100"/>
          <ac:spMkLst>
            <pc:docMk/>
            <pc:sldMk cId="2558683101" sldId="451"/>
            <ac:spMk id="6" creationId="{370D155F-1180-45B0-87B3-58E9C329D64D}"/>
          </ac:spMkLst>
        </pc:spChg>
        <pc:spChg chg="add del">
          <ac:chgData name="Gabriela Santos" userId="2a70df36639ca50a" providerId="LiveId" clId="{C5DA01E0-8130-4B25-AD52-C1C3D42F8648}" dt="2018-07-02T13:27:06.062" v="4285"/>
          <ac:spMkLst>
            <pc:docMk/>
            <pc:sldMk cId="2558683101" sldId="451"/>
            <ac:spMk id="7" creationId="{27F8CDDB-819B-4B4F-84D5-9379AC94CD35}"/>
          </ac:spMkLst>
        </pc:spChg>
        <pc:spChg chg="mod">
          <ac:chgData name="Gabriela Santos" userId="2a70df36639ca50a" providerId="LiveId" clId="{C5DA01E0-8130-4B25-AD52-C1C3D42F8648}" dt="2018-07-02T13:21:27.721" v="4263" actId="20577"/>
          <ac:spMkLst>
            <pc:docMk/>
            <pc:sldMk cId="2558683101" sldId="451"/>
            <ac:spMk id="14" creationId="{A5D8D8D3-5B34-4861-937B-912AE428D423}"/>
          </ac:spMkLst>
        </pc:spChg>
        <pc:picChg chg="add mod modCrop">
          <ac:chgData name="Gabriela Santos" userId="2a70df36639ca50a" providerId="LiveId" clId="{C5DA01E0-8130-4B25-AD52-C1C3D42F8648}" dt="2018-07-02T13:27:05.493" v="4284" actId="1076"/>
          <ac:picMkLst>
            <pc:docMk/>
            <pc:sldMk cId="2558683101" sldId="451"/>
            <ac:picMk id="2" creationId="{2358E856-CA12-468D-BA49-237BD4BFBCB9}"/>
          </ac:picMkLst>
        </pc:picChg>
        <pc:picChg chg="del">
          <ac:chgData name="Gabriela Santos" userId="2a70df36639ca50a" providerId="LiveId" clId="{C5DA01E0-8130-4B25-AD52-C1C3D42F8648}" dt="2018-07-02T13:21:23.274" v="4255" actId="478"/>
          <ac:picMkLst>
            <pc:docMk/>
            <pc:sldMk cId="2558683101" sldId="451"/>
            <ac:picMk id="4" creationId="{FBFC4615-0A6C-4076-868C-8E2FDFBECB70}"/>
          </ac:picMkLst>
        </pc:picChg>
      </pc:sldChg>
      <pc:sldChg chg="modSp add modNotesTx">
        <pc:chgData name="Gabriela Santos" userId="2a70df36639ca50a" providerId="LiveId" clId="{C5DA01E0-8130-4B25-AD52-C1C3D42F8648}" dt="2018-07-05T11:26:54.202" v="6537" actId="20577"/>
        <pc:sldMkLst>
          <pc:docMk/>
          <pc:sldMk cId="709301264" sldId="452"/>
        </pc:sldMkLst>
        <pc:spChg chg="mod">
          <ac:chgData name="Gabriela Santos" userId="2a70df36639ca50a" providerId="LiveId" clId="{C5DA01E0-8130-4B25-AD52-C1C3D42F8648}" dt="2018-07-02T13:27:20.663" v="4289" actId="14100"/>
          <ac:spMkLst>
            <pc:docMk/>
            <pc:sldMk cId="709301264" sldId="452"/>
            <ac:spMk id="6" creationId="{370D155F-1180-45B0-87B3-58E9C329D64D}"/>
          </ac:spMkLst>
        </pc:spChg>
      </pc:sldChg>
      <pc:sldChg chg="addSp delSp modSp add">
        <pc:chgData name="Gabriela Santos" userId="2a70df36639ca50a" providerId="LiveId" clId="{C5DA01E0-8130-4B25-AD52-C1C3D42F8648}" dt="2018-07-02T13:38:37.774" v="4313" actId="1076"/>
        <pc:sldMkLst>
          <pc:docMk/>
          <pc:sldMk cId="3120657374" sldId="453"/>
        </pc:sldMkLst>
        <pc:spChg chg="del mod">
          <ac:chgData name="Gabriela Santos" userId="2a70df36639ca50a" providerId="LiveId" clId="{C5DA01E0-8130-4B25-AD52-C1C3D42F8648}" dt="2018-07-02T13:37:21.644" v="4295" actId="478"/>
          <ac:spMkLst>
            <pc:docMk/>
            <pc:sldMk cId="3120657374" sldId="453"/>
            <ac:spMk id="6" creationId="{370D155F-1180-45B0-87B3-58E9C329D64D}"/>
          </ac:spMkLst>
        </pc:spChg>
        <pc:spChg chg="add mod">
          <ac:chgData name="Gabriela Santos" userId="2a70df36639ca50a" providerId="LiveId" clId="{C5DA01E0-8130-4B25-AD52-C1C3D42F8648}" dt="2018-07-02T13:38:37.774" v="4313" actId="1076"/>
          <ac:spMkLst>
            <pc:docMk/>
            <pc:sldMk cId="3120657374" sldId="453"/>
            <ac:spMk id="7" creationId="{3A1EF620-3ECD-4E9D-995F-74CA89A93F2B}"/>
          </ac:spMkLst>
        </pc:spChg>
        <pc:picChg chg="del">
          <ac:chgData name="Gabriela Santos" userId="2a70df36639ca50a" providerId="LiveId" clId="{C5DA01E0-8130-4B25-AD52-C1C3D42F8648}" dt="2018-07-02T13:37:49.284" v="4296" actId="478"/>
          <ac:picMkLst>
            <pc:docMk/>
            <pc:sldMk cId="3120657374" sldId="453"/>
            <ac:picMk id="2" creationId="{2358E856-CA12-468D-BA49-237BD4BFBCB9}"/>
          </ac:picMkLst>
        </pc:picChg>
        <pc:picChg chg="add mod modCrop">
          <ac:chgData name="Gabriela Santos" userId="2a70df36639ca50a" providerId="LiveId" clId="{C5DA01E0-8130-4B25-AD52-C1C3D42F8648}" dt="2018-07-02T13:38:27.541" v="4311" actId="1076"/>
          <ac:picMkLst>
            <pc:docMk/>
            <pc:sldMk cId="3120657374" sldId="453"/>
            <ac:picMk id="3" creationId="{C8D39975-1832-45ED-9185-19D95F55807E}"/>
          </ac:picMkLst>
        </pc:picChg>
      </pc:sldChg>
      <pc:sldChg chg="addSp delSp modSp add ord">
        <pc:chgData name="Gabriela Santos" userId="2a70df36639ca50a" providerId="LiveId" clId="{C5DA01E0-8130-4B25-AD52-C1C3D42F8648}" dt="2018-07-05T02:30:53.387" v="5844"/>
        <pc:sldMkLst>
          <pc:docMk/>
          <pc:sldMk cId="552432565" sldId="454"/>
        </pc:sldMkLst>
        <pc:spChg chg="mod">
          <ac:chgData name="Gabriela Santos" userId="2a70df36639ca50a" providerId="LiveId" clId="{C5DA01E0-8130-4B25-AD52-C1C3D42F8648}" dt="2018-07-02T13:46:30.081" v="4329" actId="14100"/>
          <ac:spMkLst>
            <pc:docMk/>
            <pc:sldMk cId="552432565" sldId="454"/>
            <ac:spMk id="6" creationId="{370D155F-1180-45B0-87B3-58E9C329D64D}"/>
          </ac:spMkLst>
        </pc:spChg>
        <pc:picChg chg="del">
          <ac:chgData name="Gabriela Santos" userId="2a70df36639ca50a" providerId="LiveId" clId="{C5DA01E0-8130-4B25-AD52-C1C3D42F8648}" dt="2018-07-02T13:40:55.557" v="4315" actId="478"/>
          <ac:picMkLst>
            <pc:docMk/>
            <pc:sldMk cId="552432565" sldId="454"/>
            <ac:picMk id="2" creationId="{2358E856-CA12-468D-BA49-237BD4BFBCB9}"/>
          </ac:picMkLst>
        </pc:picChg>
        <pc:picChg chg="add mod ord modCrop">
          <ac:chgData name="Gabriela Santos" userId="2a70df36639ca50a" providerId="LiveId" clId="{C5DA01E0-8130-4B25-AD52-C1C3D42F8648}" dt="2018-07-02T13:41:24.240" v="4324" actId="167"/>
          <ac:picMkLst>
            <pc:docMk/>
            <pc:sldMk cId="552432565" sldId="454"/>
            <ac:picMk id="3" creationId="{C5C9795A-8031-452B-A7F8-7DD27F1A1128}"/>
          </ac:picMkLst>
        </pc:picChg>
      </pc:sldChg>
      <pc:sldChg chg="addSp delSp modSp add modNotesTx">
        <pc:chgData name="Gabriela Santos" userId="2a70df36639ca50a" providerId="LiveId" clId="{C5DA01E0-8130-4B25-AD52-C1C3D42F8648}" dt="2018-07-05T11:27:59.327" v="6590" actId="5793"/>
        <pc:sldMkLst>
          <pc:docMk/>
          <pc:sldMk cId="1492607090" sldId="455"/>
        </pc:sldMkLst>
        <pc:spChg chg="add mod">
          <ac:chgData name="Gabriela Santos" userId="2a70df36639ca50a" providerId="LiveId" clId="{C5DA01E0-8130-4B25-AD52-C1C3D42F8648}" dt="2018-07-02T14:50:35.436" v="4382" actId="1076"/>
          <ac:spMkLst>
            <pc:docMk/>
            <pc:sldMk cId="1492607090" sldId="455"/>
            <ac:spMk id="6" creationId="{757224BE-D099-4A7E-9F80-071E49390C73}"/>
          </ac:spMkLst>
        </pc:spChg>
        <pc:spChg chg="del">
          <ac:chgData name="Gabriela Santos" userId="2a70df36639ca50a" providerId="LiveId" clId="{C5DA01E0-8130-4B25-AD52-C1C3D42F8648}" dt="2018-07-02T14:48:20.076" v="4332" actId="478"/>
          <ac:spMkLst>
            <pc:docMk/>
            <pc:sldMk cId="1492607090" sldId="455"/>
            <ac:spMk id="7" creationId="{3A1EF620-3ECD-4E9D-995F-74CA89A93F2B}"/>
          </ac:spMkLst>
        </pc:spChg>
        <pc:spChg chg="add del">
          <ac:chgData name="Gabriela Santos" userId="2a70df36639ca50a" providerId="LiveId" clId="{C5DA01E0-8130-4B25-AD52-C1C3D42F8648}" dt="2018-07-02T14:48:51.207" v="4363"/>
          <ac:spMkLst>
            <pc:docMk/>
            <pc:sldMk cId="1492607090" sldId="455"/>
            <ac:spMk id="8" creationId="{FDF40831-2969-4B99-AA5D-30C5AA183884}"/>
          </ac:spMkLst>
        </pc:spChg>
        <pc:picChg chg="add del mod modCrop">
          <ac:chgData name="Gabriela Santos" userId="2a70df36639ca50a" providerId="LiveId" clId="{C5DA01E0-8130-4B25-AD52-C1C3D42F8648}" dt="2018-07-02T14:50:01.252" v="4373"/>
          <ac:picMkLst>
            <pc:docMk/>
            <pc:sldMk cId="1492607090" sldId="455"/>
            <ac:picMk id="2" creationId="{B35D9D4D-7392-4CC5-82DC-A97D15231BF8}"/>
          </ac:picMkLst>
        </pc:picChg>
        <pc:picChg chg="del">
          <ac:chgData name="Gabriela Santos" userId="2a70df36639ca50a" providerId="LiveId" clId="{C5DA01E0-8130-4B25-AD52-C1C3D42F8648}" dt="2018-07-02T14:48:14.936" v="4331" actId="478"/>
          <ac:picMkLst>
            <pc:docMk/>
            <pc:sldMk cId="1492607090" sldId="455"/>
            <ac:picMk id="3" creationId="{C8D39975-1832-45ED-9185-19D95F55807E}"/>
          </ac:picMkLst>
        </pc:picChg>
        <pc:picChg chg="add mod modCrop">
          <ac:chgData name="Gabriela Santos" userId="2a70df36639ca50a" providerId="LiveId" clId="{C5DA01E0-8130-4B25-AD52-C1C3D42F8648}" dt="2018-07-02T14:50:28.842" v="4381" actId="1076"/>
          <ac:picMkLst>
            <pc:docMk/>
            <pc:sldMk cId="1492607090" sldId="455"/>
            <ac:picMk id="4" creationId="{0BDEE9EF-10EB-41C7-AA8D-9B97CA1B41A2}"/>
          </ac:picMkLst>
        </pc:picChg>
      </pc:sldChg>
      <pc:sldChg chg="addSp delSp modSp add modNotesTx">
        <pc:chgData name="Gabriela Santos" userId="2a70df36639ca50a" providerId="LiveId" clId="{C5DA01E0-8130-4B25-AD52-C1C3D42F8648}" dt="2018-07-05T11:28:31.623" v="6595" actId="5793"/>
        <pc:sldMkLst>
          <pc:docMk/>
          <pc:sldMk cId="1713334870" sldId="456"/>
        </pc:sldMkLst>
        <pc:spChg chg="del mod">
          <ac:chgData name="Gabriela Santos" userId="2a70df36639ca50a" providerId="LiveId" clId="{C5DA01E0-8130-4B25-AD52-C1C3D42F8648}" dt="2018-07-02T14:57:26.683" v="4394" actId="478"/>
          <ac:spMkLst>
            <pc:docMk/>
            <pc:sldMk cId="1713334870" sldId="456"/>
            <ac:spMk id="6" creationId="{757224BE-D099-4A7E-9F80-071E49390C73}"/>
          </ac:spMkLst>
        </pc:spChg>
        <pc:spChg chg="add mod">
          <ac:chgData name="Gabriela Santos" userId="2a70df36639ca50a" providerId="LiveId" clId="{C5DA01E0-8130-4B25-AD52-C1C3D42F8648}" dt="2018-07-02T14:58:03.075" v="4401" actId="14100"/>
          <ac:spMkLst>
            <pc:docMk/>
            <pc:sldMk cId="1713334870" sldId="456"/>
            <ac:spMk id="7" creationId="{DE25006F-4841-4378-B67D-63AA0610B190}"/>
          </ac:spMkLst>
        </pc:spChg>
        <pc:spChg chg="add del">
          <ac:chgData name="Gabriela Santos" userId="2a70df36639ca50a" providerId="LiveId" clId="{C5DA01E0-8130-4B25-AD52-C1C3D42F8648}" dt="2018-07-02T14:58:07.049" v="4403" actId="478"/>
          <ac:spMkLst>
            <pc:docMk/>
            <pc:sldMk cId="1713334870" sldId="456"/>
            <ac:spMk id="8" creationId="{B8BFC2FF-46C4-4AE7-816D-21C7F4C0E10B}"/>
          </ac:spMkLst>
        </pc:spChg>
        <pc:picChg chg="add mod modCrop">
          <ac:chgData name="Gabriela Santos" userId="2a70df36639ca50a" providerId="LiveId" clId="{C5DA01E0-8130-4B25-AD52-C1C3D42F8648}" dt="2018-07-02T14:57:37.968" v="4397" actId="1076"/>
          <ac:picMkLst>
            <pc:docMk/>
            <pc:sldMk cId="1713334870" sldId="456"/>
            <ac:picMk id="2" creationId="{469A40DB-FF45-4983-A2A0-FE3B8AD6529B}"/>
          </ac:picMkLst>
        </pc:picChg>
        <pc:picChg chg="del">
          <ac:chgData name="Gabriela Santos" userId="2a70df36639ca50a" providerId="LiveId" clId="{C5DA01E0-8130-4B25-AD52-C1C3D42F8648}" dt="2018-07-02T14:56:55.081" v="4384" actId="478"/>
          <ac:picMkLst>
            <pc:docMk/>
            <pc:sldMk cId="1713334870" sldId="456"/>
            <ac:picMk id="4" creationId="{0BDEE9EF-10EB-41C7-AA8D-9B97CA1B41A2}"/>
          </ac:picMkLst>
        </pc:picChg>
      </pc:sldChg>
      <pc:sldChg chg="addSp delSp modSp add mod setBg setClrOvrMap">
        <pc:chgData name="Gabriela Santos" userId="2a70df36639ca50a" providerId="LiveId" clId="{C5DA01E0-8130-4B25-AD52-C1C3D42F8648}" dt="2018-07-05T02:34:41.723" v="5846" actId="1076"/>
        <pc:sldMkLst>
          <pc:docMk/>
          <pc:sldMk cId="963844900" sldId="457"/>
        </pc:sldMkLst>
        <pc:spChg chg="del">
          <ac:chgData name="Gabriela Santos" userId="2a70df36639ca50a" providerId="LiveId" clId="{C5DA01E0-8130-4B25-AD52-C1C3D42F8648}" dt="2018-07-02T15:00:00.263" v="4414" actId="478"/>
          <ac:spMkLst>
            <pc:docMk/>
            <pc:sldMk cId="963844900" sldId="457"/>
            <ac:spMk id="7" creationId="{DE25006F-4841-4378-B67D-63AA0610B190}"/>
          </ac:spMkLst>
        </pc:spChg>
        <pc:spChg chg="mod">
          <ac:chgData name="Gabriela Santos" userId="2a70df36639ca50a" providerId="LiveId" clId="{C5DA01E0-8130-4B25-AD52-C1C3D42F8648}" dt="2018-07-02T15:03:32.193" v="4426" actId="26606"/>
          <ac:spMkLst>
            <pc:docMk/>
            <pc:sldMk cId="963844900" sldId="457"/>
            <ac:spMk id="14" creationId="{A5D8D8D3-5B34-4861-937B-912AE428D423}"/>
          </ac:spMkLst>
        </pc:spChg>
        <pc:spChg chg="add del">
          <ac:chgData name="Gabriela Santos" userId="2a70df36639ca50a" providerId="LiveId" clId="{C5DA01E0-8130-4B25-AD52-C1C3D42F8648}" dt="2018-07-02T15:03:32.193" v="4426" actId="26606"/>
          <ac:spMkLst>
            <pc:docMk/>
            <pc:sldMk cId="963844900" sldId="457"/>
            <ac:spMk id="21" creationId="{0AB225BA-7412-4605-8E8D-5AED2BF56A11}"/>
          </ac:spMkLst>
        </pc:spChg>
        <pc:spChg chg="add del">
          <ac:chgData name="Gabriela Santos" userId="2a70df36639ca50a" providerId="LiveId" clId="{C5DA01E0-8130-4B25-AD52-C1C3D42F8648}" dt="2018-07-02T15:03:32.193" v="4426" actId="26606"/>
          <ac:spMkLst>
            <pc:docMk/>
            <pc:sldMk cId="963844900" sldId="457"/>
            <ac:spMk id="23" creationId="{604BB9CD-970D-4FE5-B4E3-D651735BF4FE}"/>
          </ac:spMkLst>
        </pc:spChg>
        <pc:spChg chg="add del">
          <ac:chgData name="Gabriela Santos" userId="2a70df36639ca50a" providerId="LiveId" clId="{C5DA01E0-8130-4B25-AD52-C1C3D42F8648}" dt="2018-07-02T15:03:32.193" v="4426" actId="26606"/>
          <ac:spMkLst>
            <pc:docMk/>
            <pc:sldMk cId="963844900" sldId="457"/>
            <ac:spMk id="25" creationId="{5E0D6276-8D53-4DDA-A15A-90E0831F6D61}"/>
          </ac:spMkLst>
        </pc:spChg>
        <pc:spChg chg="add del">
          <ac:chgData name="Gabriela Santos" userId="2a70df36639ca50a" providerId="LiveId" clId="{C5DA01E0-8130-4B25-AD52-C1C3D42F8648}" dt="2018-07-02T15:03:32.193" v="4426" actId="26606"/>
          <ac:spMkLst>
            <pc:docMk/>
            <pc:sldMk cId="963844900" sldId="457"/>
            <ac:spMk id="27" creationId="{00C150C7-96FB-4EB9-BDF9-212535A6089F}"/>
          </ac:spMkLst>
        </pc:spChg>
        <pc:picChg chg="del">
          <ac:chgData name="Gabriela Santos" userId="2a70df36639ca50a" providerId="LiveId" clId="{C5DA01E0-8130-4B25-AD52-C1C3D42F8648}" dt="2018-07-02T14:59:09.312" v="4405" actId="478"/>
          <ac:picMkLst>
            <pc:docMk/>
            <pc:sldMk cId="963844900" sldId="457"/>
            <ac:picMk id="2" creationId="{469A40DB-FF45-4983-A2A0-FE3B8AD6529B}"/>
          </ac:picMkLst>
        </pc:picChg>
        <pc:picChg chg="add del mod modCrop">
          <ac:chgData name="Gabriela Santos" userId="2a70df36639ca50a" providerId="LiveId" clId="{C5DA01E0-8130-4B25-AD52-C1C3D42F8648}" dt="2018-07-02T15:00:39.501" v="4416" actId="478"/>
          <ac:picMkLst>
            <pc:docMk/>
            <pc:sldMk cId="963844900" sldId="457"/>
            <ac:picMk id="3" creationId="{C3622A93-AB48-4AA2-943A-703AFAEBB069}"/>
          </ac:picMkLst>
        </pc:picChg>
        <pc:picChg chg="add mod ord modCrop">
          <ac:chgData name="Gabriela Santos" userId="2a70df36639ca50a" providerId="LiveId" clId="{C5DA01E0-8130-4B25-AD52-C1C3D42F8648}" dt="2018-07-05T02:34:41.723" v="5846" actId="1076"/>
          <ac:picMkLst>
            <pc:docMk/>
            <pc:sldMk cId="963844900" sldId="457"/>
            <ac:picMk id="4" creationId="{06D01A65-03CF-468C-98B4-E5A5D6322E14}"/>
          </ac:picMkLst>
        </pc:picChg>
      </pc:sldChg>
      <pc:sldChg chg="addSp delSp modSp add">
        <pc:chgData name="Gabriela Santos" userId="2a70df36639ca50a" providerId="LiveId" clId="{C5DA01E0-8130-4B25-AD52-C1C3D42F8648}" dt="2018-07-02T17:34:13.110" v="4465" actId="1035"/>
        <pc:sldMkLst>
          <pc:docMk/>
          <pc:sldMk cId="1523791546" sldId="458"/>
        </pc:sldMkLst>
        <pc:picChg chg="add mod modCrop">
          <ac:chgData name="Gabriela Santos" userId="2a70df36639ca50a" providerId="LiveId" clId="{C5DA01E0-8130-4B25-AD52-C1C3D42F8648}" dt="2018-07-02T17:34:13.110" v="4465" actId="1035"/>
          <ac:picMkLst>
            <pc:docMk/>
            <pc:sldMk cId="1523791546" sldId="458"/>
            <ac:picMk id="2" creationId="{0E46F8C4-E722-4617-A1E2-ADD85268BD7C}"/>
          </ac:picMkLst>
        </pc:picChg>
        <pc:picChg chg="del">
          <ac:chgData name="Gabriela Santos" userId="2a70df36639ca50a" providerId="LiveId" clId="{C5DA01E0-8130-4B25-AD52-C1C3D42F8648}" dt="2018-07-02T15:04:12.119" v="4430" actId="478"/>
          <ac:picMkLst>
            <pc:docMk/>
            <pc:sldMk cId="1523791546" sldId="458"/>
            <ac:picMk id="4" creationId="{06D01A65-03CF-468C-98B4-E5A5D6322E14}"/>
          </ac:picMkLst>
        </pc:picChg>
      </pc:sldChg>
      <pc:sldChg chg="add ord">
        <pc:chgData name="Gabriela Santos" userId="2a70df36639ca50a" providerId="LiveId" clId="{C5DA01E0-8130-4B25-AD52-C1C3D42F8648}" dt="2018-07-05T02:35:01.634" v="5847"/>
        <pc:sldMkLst>
          <pc:docMk/>
          <pc:sldMk cId="3320676115" sldId="459"/>
        </pc:sldMkLst>
      </pc:sldChg>
      <pc:sldChg chg="addSp delSp modSp add">
        <pc:chgData name="Gabriela Santos" userId="2a70df36639ca50a" providerId="LiveId" clId="{C5DA01E0-8130-4B25-AD52-C1C3D42F8648}" dt="2018-07-02T15:12:51.623" v="4463" actId="1076"/>
        <pc:sldMkLst>
          <pc:docMk/>
          <pc:sldMk cId="1428060250" sldId="460"/>
        </pc:sldMkLst>
        <pc:picChg chg="add del mod modCrop">
          <ac:chgData name="Gabriela Santos" userId="2a70df36639ca50a" providerId="LiveId" clId="{C5DA01E0-8130-4B25-AD52-C1C3D42F8648}" dt="2018-07-02T15:11:36.575" v="4451"/>
          <ac:picMkLst>
            <pc:docMk/>
            <pc:sldMk cId="1428060250" sldId="460"/>
            <ac:picMk id="2" creationId="{9203E61B-2646-4C07-918E-B638E97053C6}"/>
          </ac:picMkLst>
        </pc:picChg>
        <pc:picChg chg="add mod modCrop">
          <ac:chgData name="Gabriela Santos" userId="2a70df36639ca50a" providerId="LiveId" clId="{C5DA01E0-8130-4B25-AD52-C1C3D42F8648}" dt="2018-07-02T15:12:51.623" v="4463" actId="1076"/>
          <ac:picMkLst>
            <pc:docMk/>
            <pc:sldMk cId="1428060250" sldId="460"/>
            <ac:picMk id="3" creationId="{DB2FAC47-AFA9-48B6-8DBD-029180265238}"/>
          </ac:picMkLst>
        </pc:picChg>
        <pc:picChg chg="del">
          <ac:chgData name="Gabriela Santos" userId="2a70df36639ca50a" providerId="LiveId" clId="{C5DA01E0-8130-4B25-AD52-C1C3D42F8648}" dt="2018-07-02T15:09:25.920" v="4441" actId="478"/>
          <ac:picMkLst>
            <pc:docMk/>
            <pc:sldMk cId="1428060250" sldId="460"/>
            <ac:picMk id="4" creationId="{06D01A65-03CF-468C-98B4-E5A5D6322E14}"/>
          </ac:picMkLst>
        </pc:picChg>
      </pc:sldChg>
      <pc:sldChg chg="addSp delSp modSp add">
        <pc:chgData name="Gabriela Santos" userId="2a70df36639ca50a" providerId="LiveId" clId="{C5DA01E0-8130-4B25-AD52-C1C3D42F8648}" dt="2018-07-03T15:41:57.719" v="4475" actId="1076"/>
        <pc:sldMkLst>
          <pc:docMk/>
          <pc:sldMk cId="629840603" sldId="461"/>
        </pc:sldMkLst>
        <pc:picChg chg="del">
          <ac:chgData name="Gabriela Santos" userId="2a70df36639ca50a" providerId="LiveId" clId="{C5DA01E0-8130-4B25-AD52-C1C3D42F8648}" dt="2018-07-03T15:40:01.073" v="4467" actId="478"/>
          <ac:picMkLst>
            <pc:docMk/>
            <pc:sldMk cId="629840603" sldId="461"/>
            <ac:picMk id="2" creationId="{0E46F8C4-E722-4617-A1E2-ADD85268BD7C}"/>
          </ac:picMkLst>
        </pc:picChg>
        <pc:picChg chg="add mod modCrop">
          <ac:chgData name="Gabriela Santos" userId="2a70df36639ca50a" providerId="LiveId" clId="{C5DA01E0-8130-4B25-AD52-C1C3D42F8648}" dt="2018-07-03T15:41:57.719" v="4475" actId="1076"/>
          <ac:picMkLst>
            <pc:docMk/>
            <pc:sldMk cId="629840603" sldId="461"/>
            <ac:picMk id="3" creationId="{BD75F184-5E80-4204-AEA4-66321AF726F9}"/>
          </ac:picMkLst>
        </pc:picChg>
      </pc:sldChg>
      <pc:sldChg chg="modSp add ord">
        <pc:chgData name="Gabriela Santos" userId="2a70df36639ca50a" providerId="LiveId" clId="{C5DA01E0-8130-4B25-AD52-C1C3D42F8648}" dt="2018-07-03T16:05:17.014" v="4485" actId="20577"/>
        <pc:sldMkLst>
          <pc:docMk/>
          <pc:sldMk cId="796952363" sldId="462"/>
        </pc:sldMkLst>
        <pc:spChg chg="mod">
          <ac:chgData name="Gabriela Santos" userId="2a70df36639ca50a" providerId="LiveId" clId="{C5DA01E0-8130-4B25-AD52-C1C3D42F8648}" dt="2018-07-03T16:05:17.014" v="4485" actId="20577"/>
          <ac:spMkLst>
            <pc:docMk/>
            <pc:sldMk cId="796952363" sldId="462"/>
            <ac:spMk id="14" creationId="{A5D8D8D3-5B34-4861-937B-912AE428D423}"/>
          </ac:spMkLst>
        </pc:spChg>
      </pc:sldChg>
      <pc:sldChg chg="modSp add ord modNotesTx">
        <pc:chgData name="Gabriela Santos" userId="2a70df36639ca50a" providerId="LiveId" clId="{C5DA01E0-8130-4B25-AD52-C1C3D42F8648}" dt="2018-07-05T10:47:48.253" v="5882" actId="20577"/>
        <pc:sldMkLst>
          <pc:docMk/>
          <pc:sldMk cId="692136534" sldId="463"/>
        </pc:sldMkLst>
        <pc:spChg chg="mod">
          <ac:chgData name="Gabriela Santos" userId="2a70df36639ca50a" providerId="LiveId" clId="{C5DA01E0-8130-4B25-AD52-C1C3D42F8648}" dt="2018-07-05T02:38:20.739" v="5848" actId="6549"/>
          <ac:spMkLst>
            <pc:docMk/>
            <pc:sldMk cId="692136534" sldId="463"/>
            <ac:spMk id="12" creationId="{56FCB9D0-C3C3-4E57-93AF-DD9038EAA517}"/>
          </ac:spMkLst>
        </pc:spChg>
        <pc:spChg chg="mod">
          <ac:chgData name="Gabriela Santos" userId="2a70df36639ca50a" providerId="LiveId" clId="{C5DA01E0-8130-4B25-AD52-C1C3D42F8648}" dt="2018-07-03T17:11:45.315" v="4506" actId="20577"/>
          <ac:spMkLst>
            <pc:docMk/>
            <pc:sldMk cId="692136534" sldId="463"/>
            <ac:spMk id="14" creationId="{A5D8D8D3-5B34-4861-937B-912AE428D423}"/>
          </ac:spMkLst>
        </pc:spChg>
      </pc:sldChg>
      <pc:sldChg chg="addSp delSp modSp add mod ord setBg modNotesTx">
        <pc:chgData name="Gabriela Santos" userId="2a70df36639ca50a" providerId="LiveId" clId="{C5DA01E0-8130-4B25-AD52-C1C3D42F8648}" dt="2018-07-05T11:35:34.359" v="6599" actId="5793"/>
        <pc:sldMkLst>
          <pc:docMk/>
          <pc:sldMk cId="39403629" sldId="464"/>
        </pc:sldMkLst>
        <pc:spChg chg="add del mod">
          <ac:chgData name="Gabriela Santos" userId="2a70df36639ca50a" providerId="LiveId" clId="{C5DA01E0-8130-4B25-AD52-C1C3D42F8648}" dt="2018-07-03T18:11:54.776" v="4537" actId="478"/>
          <ac:spMkLst>
            <pc:docMk/>
            <pc:sldMk cId="39403629" sldId="464"/>
            <ac:spMk id="3" creationId="{CE1CD75E-EDC6-4438-88CA-A6BEE19C648D}"/>
          </ac:spMkLst>
        </pc:spChg>
        <pc:spChg chg="del">
          <ac:chgData name="Gabriela Santos" userId="2a70df36639ca50a" providerId="LiveId" clId="{C5DA01E0-8130-4B25-AD52-C1C3D42F8648}" dt="2018-07-03T18:11:53.026" v="4536" actId="478"/>
          <ac:spMkLst>
            <pc:docMk/>
            <pc:sldMk cId="39403629" sldId="464"/>
            <ac:spMk id="12" creationId="{56FCB9D0-C3C3-4E57-93AF-DD9038EAA517}"/>
          </ac:spMkLst>
        </pc:spChg>
        <pc:spChg chg="mod">
          <ac:chgData name="Gabriela Santos" userId="2a70df36639ca50a" providerId="LiveId" clId="{C5DA01E0-8130-4B25-AD52-C1C3D42F8648}" dt="2018-07-03T18:12:01.136" v="4540" actId="26606"/>
          <ac:spMkLst>
            <pc:docMk/>
            <pc:sldMk cId="39403629" sldId="464"/>
            <ac:spMk id="14" creationId="{A5D8D8D3-5B34-4861-937B-912AE428D423}"/>
          </ac:spMkLst>
        </pc:spChg>
        <pc:spChg chg="add del">
          <ac:chgData name="Gabriela Santos" userId="2a70df36639ca50a" providerId="LiveId" clId="{C5DA01E0-8130-4B25-AD52-C1C3D42F8648}" dt="2018-07-03T18:12:01.136" v="4540" actId="26606"/>
          <ac:spMkLst>
            <pc:docMk/>
            <pc:sldMk cId="39403629" sldId="464"/>
            <ac:spMk id="21" creationId="{6753252F-4873-4F63-801D-CC719279A7D5}"/>
          </ac:spMkLst>
        </pc:spChg>
        <pc:spChg chg="add del">
          <ac:chgData name="Gabriela Santos" userId="2a70df36639ca50a" providerId="LiveId" clId="{C5DA01E0-8130-4B25-AD52-C1C3D42F8648}" dt="2018-07-03T18:12:01.136" v="4540" actId="26606"/>
          <ac:spMkLst>
            <pc:docMk/>
            <pc:sldMk cId="39403629" sldId="464"/>
            <ac:spMk id="23" creationId="{047C8CCB-F95D-4249-92DD-651249D3535A}"/>
          </ac:spMkLst>
        </pc:spChg>
        <pc:picChg chg="add mod modCrop">
          <ac:chgData name="Gabriela Santos" userId="2a70df36639ca50a" providerId="LiveId" clId="{C5DA01E0-8130-4B25-AD52-C1C3D42F8648}" dt="2018-07-03T18:12:24.880" v="4547" actId="1076"/>
          <ac:picMkLst>
            <pc:docMk/>
            <pc:sldMk cId="39403629" sldId="464"/>
            <ac:picMk id="4" creationId="{49D9254D-0053-4F6B-9AE8-47CC1B1CB7F3}"/>
          </ac:picMkLst>
        </pc:picChg>
        <pc:picChg chg="ord">
          <ac:chgData name="Gabriela Santos" userId="2a70df36639ca50a" providerId="LiveId" clId="{C5DA01E0-8130-4B25-AD52-C1C3D42F8648}" dt="2018-07-03T18:12:01.136" v="4540" actId="26606"/>
          <ac:picMkLst>
            <pc:docMk/>
            <pc:sldMk cId="39403629" sldId="464"/>
            <ac:picMk id="16" creationId="{C623036D-9B08-465A-AEB0-474515000895}"/>
          </ac:picMkLst>
        </pc:picChg>
      </pc:sldChg>
      <pc:sldChg chg="addSp delSp modSp add modNotesTx">
        <pc:chgData name="Gabriela Santos" userId="2a70df36639ca50a" providerId="LiveId" clId="{C5DA01E0-8130-4B25-AD52-C1C3D42F8648}" dt="2018-07-05T11:36:39.841" v="6604" actId="6549"/>
        <pc:sldMkLst>
          <pc:docMk/>
          <pc:sldMk cId="567915379" sldId="465"/>
        </pc:sldMkLst>
        <pc:picChg chg="add mod modCrop">
          <ac:chgData name="Gabriela Santos" userId="2a70df36639ca50a" providerId="LiveId" clId="{C5DA01E0-8130-4B25-AD52-C1C3D42F8648}" dt="2018-07-03T18:13:14.297" v="4559" actId="1076"/>
          <ac:picMkLst>
            <pc:docMk/>
            <pc:sldMk cId="567915379" sldId="465"/>
            <ac:picMk id="2" creationId="{31BBC0AF-4670-4117-8559-18578624573F}"/>
          </ac:picMkLst>
        </pc:picChg>
        <pc:picChg chg="del">
          <ac:chgData name="Gabriela Santos" userId="2a70df36639ca50a" providerId="LiveId" clId="{C5DA01E0-8130-4B25-AD52-C1C3D42F8648}" dt="2018-07-03T18:12:31.254" v="4549" actId="478"/>
          <ac:picMkLst>
            <pc:docMk/>
            <pc:sldMk cId="567915379" sldId="465"/>
            <ac:picMk id="4" creationId="{49D9254D-0053-4F6B-9AE8-47CC1B1CB7F3}"/>
          </ac:picMkLst>
        </pc:picChg>
      </pc:sldChg>
      <pc:sldChg chg="addSp delSp modSp add modNotesTx">
        <pc:chgData name="Gabriela Santos" userId="2a70df36639ca50a" providerId="LiveId" clId="{C5DA01E0-8130-4B25-AD52-C1C3D42F8648}" dt="2018-07-05T10:53:42.375" v="5956" actId="20577"/>
        <pc:sldMkLst>
          <pc:docMk/>
          <pc:sldMk cId="3096634702" sldId="466"/>
        </pc:sldMkLst>
        <pc:spChg chg="add mod">
          <ac:chgData name="Gabriela Santos" userId="2a70df36639ca50a" providerId="LiveId" clId="{C5DA01E0-8130-4B25-AD52-C1C3D42F8648}" dt="2018-07-03T18:15:00.390" v="4574" actId="14100"/>
          <ac:spMkLst>
            <pc:docMk/>
            <pc:sldMk cId="3096634702" sldId="466"/>
            <ac:spMk id="6" creationId="{B3C88512-E03A-4560-A532-582D25F4CB02}"/>
          </ac:spMkLst>
        </pc:spChg>
        <pc:picChg chg="del">
          <ac:chgData name="Gabriela Santos" userId="2a70df36639ca50a" providerId="LiveId" clId="{C5DA01E0-8130-4B25-AD52-C1C3D42F8648}" dt="2018-07-03T18:14:09.736" v="4561" actId="478"/>
          <ac:picMkLst>
            <pc:docMk/>
            <pc:sldMk cId="3096634702" sldId="466"/>
            <ac:picMk id="2" creationId="{31BBC0AF-4670-4117-8559-18578624573F}"/>
          </ac:picMkLst>
        </pc:picChg>
        <pc:picChg chg="add mod modCrop">
          <ac:chgData name="Gabriela Santos" userId="2a70df36639ca50a" providerId="LiveId" clId="{C5DA01E0-8130-4B25-AD52-C1C3D42F8648}" dt="2018-07-03T18:14:41.437" v="4571" actId="1076"/>
          <ac:picMkLst>
            <pc:docMk/>
            <pc:sldMk cId="3096634702" sldId="466"/>
            <ac:picMk id="3" creationId="{15092423-2178-491F-A07F-27CE69D7DA6E}"/>
          </ac:picMkLst>
        </pc:picChg>
      </pc:sldChg>
      <pc:sldChg chg="addSp delSp modSp add">
        <pc:chgData name="Gabriela Santos" userId="2a70df36639ca50a" providerId="LiveId" clId="{C5DA01E0-8130-4B25-AD52-C1C3D42F8648}" dt="2018-07-03T18:22:30.040" v="4662" actId="1076"/>
        <pc:sldMkLst>
          <pc:docMk/>
          <pc:sldMk cId="61807816" sldId="467"/>
        </pc:sldMkLst>
        <pc:spChg chg="mod">
          <ac:chgData name="Gabriela Santos" userId="2a70df36639ca50a" providerId="LiveId" clId="{C5DA01E0-8130-4B25-AD52-C1C3D42F8648}" dt="2018-07-03T18:21:46.421" v="4634" actId="14100"/>
          <ac:spMkLst>
            <pc:docMk/>
            <pc:sldMk cId="61807816" sldId="467"/>
            <ac:spMk id="5" creationId="{84ED62CD-A5DC-4FD9-BE18-10B753E86453}"/>
          </ac:spMkLst>
        </pc:spChg>
        <pc:spChg chg="mod ord">
          <ac:chgData name="Gabriela Santos" userId="2a70df36639ca50a" providerId="LiveId" clId="{C5DA01E0-8130-4B25-AD52-C1C3D42F8648}" dt="2018-07-03T18:22:12.189" v="4653" actId="167"/>
          <ac:spMkLst>
            <pc:docMk/>
            <pc:sldMk cId="61807816" sldId="467"/>
            <ac:spMk id="11" creationId="{67667635-A420-4ED9-9972-193C28E5A222}"/>
          </ac:spMkLst>
        </pc:spChg>
        <pc:spChg chg="del">
          <ac:chgData name="Gabriela Santos" userId="2a70df36639ca50a" providerId="LiveId" clId="{C5DA01E0-8130-4B25-AD52-C1C3D42F8648}" dt="2018-07-03T18:20:49.314" v="4576" actId="478"/>
          <ac:spMkLst>
            <pc:docMk/>
            <pc:sldMk cId="61807816" sldId="467"/>
            <ac:spMk id="13" creationId="{EC9032A9-84D7-4167-BB8A-E3951A85ADAA}"/>
          </ac:spMkLst>
        </pc:spChg>
        <pc:spChg chg="mod">
          <ac:chgData name="Gabriela Santos" userId="2a70df36639ca50a" providerId="LiveId" clId="{C5DA01E0-8130-4B25-AD52-C1C3D42F8648}" dt="2018-07-03T18:22:06.138" v="4651" actId="20577"/>
          <ac:spMkLst>
            <pc:docMk/>
            <pc:sldMk cId="61807816" sldId="467"/>
            <ac:spMk id="15" creationId="{476F3E5F-0EDD-4DDC-80AD-9631D8222C15}"/>
          </ac:spMkLst>
        </pc:spChg>
        <pc:spChg chg="add del mod">
          <ac:chgData name="Gabriela Santos" userId="2a70df36639ca50a" providerId="LiveId" clId="{C5DA01E0-8130-4B25-AD52-C1C3D42F8648}" dt="2018-07-03T18:22:30.040" v="4662" actId="1076"/>
          <ac:spMkLst>
            <pc:docMk/>
            <pc:sldMk cId="61807816" sldId="467"/>
            <ac:spMk id="26" creationId="{6D68054B-0381-414B-8778-C36C5AD2D19E}"/>
          </ac:spMkLst>
        </pc:spChg>
        <pc:spChg chg="mod">
          <ac:chgData name="Gabriela Santos" userId="2a70df36639ca50a" providerId="LiveId" clId="{C5DA01E0-8130-4B25-AD52-C1C3D42F8648}" dt="2018-07-03T18:22:02.507" v="4644" actId="20577"/>
          <ac:spMkLst>
            <pc:docMk/>
            <pc:sldMk cId="61807816" sldId="467"/>
            <ac:spMk id="39" creationId="{807CA870-8865-46D7-9EC8-87D582D553D3}"/>
          </ac:spMkLst>
        </pc:spChg>
        <pc:picChg chg="del">
          <ac:chgData name="Gabriela Santos" userId="2a70df36639ca50a" providerId="LiveId" clId="{C5DA01E0-8130-4B25-AD52-C1C3D42F8648}" dt="2018-07-03T18:21:20.526" v="4625" actId="478"/>
          <ac:picMkLst>
            <pc:docMk/>
            <pc:sldMk cId="61807816" sldId="467"/>
            <ac:picMk id="5122" creationId="{D37AA554-E1C6-446D-8C67-99C2F0E710DD}"/>
          </ac:picMkLst>
        </pc:picChg>
        <pc:picChg chg="del">
          <ac:chgData name="Gabriela Santos" userId="2a70df36639ca50a" providerId="LiveId" clId="{C5DA01E0-8130-4B25-AD52-C1C3D42F8648}" dt="2018-07-03T18:21:26.325" v="4628" actId="478"/>
          <ac:picMkLst>
            <pc:docMk/>
            <pc:sldMk cId="61807816" sldId="467"/>
            <ac:picMk id="11266" creationId="{38DD5D11-A3E4-40B0-BA9C-5298D1E1159E}"/>
          </ac:picMkLst>
        </pc:picChg>
        <pc:cxnChg chg="mod">
          <ac:chgData name="Gabriela Santos" userId="2a70df36639ca50a" providerId="LiveId" clId="{C5DA01E0-8130-4B25-AD52-C1C3D42F8648}" dt="2018-07-03T18:21:53.564" v="4636" actId="1076"/>
          <ac:cxnSpMkLst>
            <pc:docMk/>
            <pc:sldMk cId="61807816" sldId="467"/>
            <ac:cxnSpMk id="4" creationId="{94044B7C-879C-46C1-A2E6-C5244FD3F31A}"/>
          </ac:cxnSpMkLst>
        </pc:cxnChg>
        <pc:cxnChg chg="del">
          <ac:chgData name="Gabriela Santos" userId="2a70df36639ca50a" providerId="LiveId" clId="{C5DA01E0-8130-4B25-AD52-C1C3D42F8648}" dt="2018-07-03T18:21:30.541" v="4630" actId="478"/>
          <ac:cxnSpMkLst>
            <pc:docMk/>
            <pc:sldMk cId="61807816" sldId="467"/>
            <ac:cxnSpMk id="12" creationId="{5E4D0E9C-448A-44B2-9FA8-4EE511EC6343}"/>
          </ac:cxnSpMkLst>
        </pc:cxnChg>
      </pc:sldChg>
      <pc:sldChg chg="addSp delSp modSp add">
        <pc:chgData name="Gabriela Santos" userId="2a70df36639ca50a" providerId="LiveId" clId="{C5DA01E0-8130-4B25-AD52-C1C3D42F8648}" dt="2018-07-03T18:25:09.866" v="4724" actId="20577"/>
        <pc:sldMkLst>
          <pc:docMk/>
          <pc:sldMk cId="378968279" sldId="468"/>
        </pc:sldMkLst>
        <pc:spChg chg="add del mod">
          <ac:chgData name="Gabriela Santos" userId="2a70df36639ca50a" providerId="LiveId" clId="{C5DA01E0-8130-4B25-AD52-C1C3D42F8648}" dt="2018-07-03T18:23:47.779" v="4713" actId="478"/>
          <ac:spMkLst>
            <pc:docMk/>
            <pc:sldMk cId="378968279" sldId="468"/>
            <ac:spMk id="6" creationId="{89574785-F503-4F5D-BFBF-A0C35AFFB46A}"/>
          </ac:spMkLst>
        </pc:spChg>
        <pc:spChg chg="add mod">
          <ac:chgData name="Gabriela Santos" userId="2a70df36639ca50a" providerId="LiveId" clId="{C5DA01E0-8130-4B25-AD52-C1C3D42F8648}" dt="2018-07-03T18:25:09.866" v="4724" actId="20577"/>
          <ac:spMkLst>
            <pc:docMk/>
            <pc:sldMk cId="378968279" sldId="468"/>
            <ac:spMk id="10" creationId="{8533BAD8-71D3-4E41-98EF-E64BE865B6B0}"/>
          </ac:spMkLst>
        </pc:spChg>
        <pc:spChg chg="add mod">
          <ac:chgData name="Gabriela Santos" userId="2a70df36639ca50a" providerId="LiveId" clId="{C5DA01E0-8130-4B25-AD52-C1C3D42F8648}" dt="2018-07-03T18:25:05.549" v="4723" actId="208"/>
          <ac:spMkLst>
            <pc:docMk/>
            <pc:sldMk cId="378968279" sldId="468"/>
            <ac:spMk id="18" creationId="{5AF3ECEC-C72B-405A-8B20-D182BE9411AA}"/>
          </ac:spMkLst>
        </pc:spChg>
        <pc:cxnChg chg="add del mod">
          <ac:chgData name="Gabriela Santos" userId="2a70df36639ca50a" providerId="LiveId" clId="{C5DA01E0-8130-4B25-AD52-C1C3D42F8648}" dt="2018-07-03T18:23:26.456" v="4711" actId="11529"/>
          <ac:cxnSpMkLst>
            <pc:docMk/>
            <pc:sldMk cId="378968279" sldId="468"/>
            <ac:cxnSpMk id="3" creationId="{E55F6B42-D1D5-4B3A-A84B-0259BBC9C5F2}"/>
          </ac:cxnSpMkLst>
        </pc:cxnChg>
        <pc:cxnChg chg="add del mod">
          <ac:chgData name="Gabriela Santos" userId="2a70df36639ca50a" providerId="LiveId" clId="{C5DA01E0-8130-4B25-AD52-C1C3D42F8648}" dt="2018-07-03T18:24:32.397" v="4719" actId="478"/>
          <ac:cxnSpMkLst>
            <pc:docMk/>
            <pc:sldMk cId="378968279" sldId="468"/>
            <ac:cxnSpMk id="8" creationId="{F133609A-A4F9-447B-A4C1-0C90682E05F1}"/>
          </ac:cxnSpMkLst>
        </pc:cxnChg>
      </pc:sldChg>
      <pc:sldChg chg="addSp delSp modSp add ord modNotesTx">
        <pc:chgData name="Gabriela Santos" userId="2a70df36639ca50a" providerId="LiveId" clId="{C5DA01E0-8130-4B25-AD52-C1C3D42F8648}" dt="2018-07-05T10:53:56.171" v="5958" actId="5793"/>
        <pc:sldMkLst>
          <pc:docMk/>
          <pc:sldMk cId="3615123032" sldId="469"/>
        </pc:sldMkLst>
        <pc:spChg chg="del mod">
          <ac:chgData name="Gabriela Santos" userId="2a70df36639ca50a" providerId="LiveId" clId="{C5DA01E0-8130-4B25-AD52-C1C3D42F8648}" dt="2018-07-03T19:37:32.587" v="4874" actId="478"/>
          <ac:spMkLst>
            <pc:docMk/>
            <pc:sldMk cId="3615123032" sldId="469"/>
            <ac:spMk id="5" creationId="{84ED62CD-A5DC-4FD9-BE18-10B753E86453}"/>
          </ac:spMkLst>
        </pc:spChg>
        <pc:spChg chg="add del mod">
          <ac:chgData name="Gabriela Santos" userId="2a70df36639ca50a" providerId="LiveId" clId="{C5DA01E0-8130-4B25-AD52-C1C3D42F8648}" dt="2018-07-03T19:37:59.252" v="4880" actId="478"/>
          <ac:spMkLst>
            <pc:docMk/>
            <pc:sldMk cId="3615123032" sldId="469"/>
            <ac:spMk id="9" creationId="{DE99B79D-8737-4AD9-B93F-1109AC08D1C6}"/>
          </ac:spMkLst>
        </pc:spChg>
        <pc:spChg chg="del mod">
          <ac:chgData name="Gabriela Santos" userId="2a70df36639ca50a" providerId="LiveId" clId="{C5DA01E0-8130-4B25-AD52-C1C3D42F8648}" dt="2018-07-03T19:37:35.477" v="4875" actId="478"/>
          <ac:spMkLst>
            <pc:docMk/>
            <pc:sldMk cId="3615123032" sldId="469"/>
            <ac:spMk id="11" creationId="{67667635-A420-4ED9-9972-193C28E5A222}"/>
          </ac:spMkLst>
        </pc:spChg>
        <pc:spChg chg="mod">
          <ac:chgData name="Gabriela Santos" userId="2a70df36639ca50a" providerId="LiveId" clId="{C5DA01E0-8130-4B25-AD52-C1C3D42F8648}" dt="2018-07-03T19:27:36.449" v="4759" actId="20577"/>
          <ac:spMkLst>
            <pc:docMk/>
            <pc:sldMk cId="3615123032" sldId="469"/>
            <ac:spMk id="14" creationId="{A5D8D8D3-5B34-4861-937B-912AE428D423}"/>
          </ac:spMkLst>
        </pc:spChg>
        <pc:spChg chg="mod">
          <ac:chgData name="Gabriela Santos" userId="2a70df36639ca50a" providerId="LiveId" clId="{C5DA01E0-8130-4B25-AD52-C1C3D42F8648}" dt="2018-07-03T19:40:14.449" v="4936" actId="1076"/>
          <ac:spMkLst>
            <pc:docMk/>
            <pc:sldMk cId="3615123032" sldId="469"/>
            <ac:spMk id="15" creationId="{476F3E5F-0EDD-4DDC-80AD-9631D8222C15}"/>
          </ac:spMkLst>
        </pc:spChg>
        <pc:spChg chg="add mod">
          <ac:chgData name="Gabriela Santos" userId="2a70df36639ca50a" providerId="LiveId" clId="{C5DA01E0-8130-4B25-AD52-C1C3D42F8648}" dt="2018-07-03T23:21:31.579" v="5186" actId="20577"/>
          <ac:spMkLst>
            <pc:docMk/>
            <pc:sldMk cId="3615123032" sldId="469"/>
            <ac:spMk id="18" creationId="{459D0327-91FB-4D48-BF06-C14533D1FC5E}"/>
          </ac:spMkLst>
        </pc:spChg>
        <pc:spChg chg="add mod">
          <ac:chgData name="Gabriela Santos" userId="2a70df36639ca50a" providerId="LiveId" clId="{C5DA01E0-8130-4B25-AD52-C1C3D42F8648}" dt="2018-07-03T19:40:14.449" v="4936" actId="1076"/>
          <ac:spMkLst>
            <pc:docMk/>
            <pc:sldMk cId="3615123032" sldId="469"/>
            <ac:spMk id="19" creationId="{2DD0F3C4-D3FF-4691-A5A5-D08E9D643C28}"/>
          </ac:spMkLst>
        </pc:spChg>
        <pc:spChg chg="add mod">
          <ac:chgData name="Gabriela Santos" userId="2a70df36639ca50a" providerId="LiveId" clId="{C5DA01E0-8130-4B25-AD52-C1C3D42F8648}" dt="2018-07-03T19:40:14.449" v="4936" actId="1076"/>
          <ac:spMkLst>
            <pc:docMk/>
            <pc:sldMk cId="3615123032" sldId="469"/>
            <ac:spMk id="20" creationId="{6F303FEA-4BB5-40BB-98E7-D3FAE81A227D}"/>
          </ac:spMkLst>
        </pc:spChg>
        <pc:spChg chg="add mod">
          <ac:chgData name="Gabriela Santos" userId="2a70df36639ca50a" providerId="LiveId" clId="{C5DA01E0-8130-4B25-AD52-C1C3D42F8648}" dt="2018-07-03T19:41:59.623" v="4940" actId="782"/>
          <ac:spMkLst>
            <pc:docMk/>
            <pc:sldMk cId="3615123032" sldId="469"/>
            <ac:spMk id="22" creationId="{93E17BDE-BCFB-405C-9762-F8AB5645038E}"/>
          </ac:spMkLst>
        </pc:spChg>
        <pc:spChg chg="del mod">
          <ac:chgData name="Gabriela Santos" userId="2a70df36639ca50a" providerId="LiveId" clId="{C5DA01E0-8130-4B25-AD52-C1C3D42F8648}" dt="2018-07-03T19:39:09.761" v="4910" actId="478"/>
          <ac:spMkLst>
            <pc:docMk/>
            <pc:sldMk cId="3615123032" sldId="469"/>
            <ac:spMk id="26" creationId="{6D68054B-0381-414B-8778-C36C5AD2D19E}"/>
          </ac:spMkLst>
        </pc:spChg>
        <pc:spChg chg="add del mod">
          <ac:chgData name="Gabriela Santos" userId="2a70df36639ca50a" providerId="LiveId" clId="{C5DA01E0-8130-4B25-AD52-C1C3D42F8648}" dt="2018-07-03T19:42:03.475" v="4941" actId="782"/>
          <ac:spMkLst>
            <pc:docMk/>
            <pc:sldMk cId="3615123032" sldId="469"/>
            <ac:spMk id="39" creationId="{807CA870-8865-46D7-9EC8-87D582D553D3}"/>
          </ac:spMkLst>
        </pc:spChg>
        <pc:cxnChg chg="mod">
          <ac:chgData name="Gabriela Santos" userId="2a70df36639ca50a" providerId="LiveId" clId="{C5DA01E0-8130-4B25-AD52-C1C3D42F8648}" dt="2018-07-03T19:40:14.449" v="4936" actId="1076"/>
          <ac:cxnSpMkLst>
            <pc:docMk/>
            <pc:sldMk cId="3615123032" sldId="469"/>
            <ac:cxnSpMk id="4" creationId="{94044B7C-879C-46C1-A2E6-C5244FD3F31A}"/>
          </ac:cxnSpMkLst>
        </pc:cxnChg>
        <pc:cxnChg chg="add mod">
          <ac:chgData name="Gabriela Santos" userId="2a70df36639ca50a" providerId="LiveId" clId="{C5DA01E0-8130-4B25-AD52-C1C3D42F8648}" dt="2018-07-03T19:40:14.449" v="4936" actId="1076"/>
          <ac:cxnSpMkLst>
            <pc:docMk/>
            <pc:sldMk cId="3615123032" sldId="469"/>
            <ac:cxnSpMk id="12" creationId="{8562666C-E6BC-432C-89FE-5ADE6540CC0F}"/>
          </ac:cxnSpMkLst>
        </pc:cxnChg>
        <pc:cxnChg chg="add mod">
          <ac:chgData name="Gabriela Santos" userId="2a70df36639ca50a" providerId="LiveId" clId="{C5DA01E0-8130-4B25-AD52-C1C3D42F8648}" dt="2018-07-03T19:40:14.449" v="4936" actId="1076"/>
          <ac:cxnSpMkLst>
            <pc:docMk/>
            <pc:sldMk cId="3615123032" sldId="469"/>
            <ac:cxnSpMk id="13" creationId="{A52EB64B-DCEC-48D2-B567-C6344CE4D2A9}"/>
          </ac:cxnSpMkLst>
        </pc:cxnChg>
        <pc:cxnChg chg="add mod">
          <ac:chgData name="Gabriela Santos" userId="2a70df36639ca50a" providerId="LiveId" clId="{C5DA01E0-8130-4B25-AD52-C1C3D42F8648}" dt="2018-07-03T19:40:14.449" v="4936" actId="1076"/>
          <ac:cxnSpMkLst>
            <pc:docMk/>
            <pc:sldMk cId="3615123032" sldId="469"/>
            <ac:cxnSpMk id="17" creationId="{D8C7B6DB-72ED-4312-BE3D-3A251C074903}"/>
          </ac:cxnSpMkLst>
        </pc:cxnChg>
      </pc:sldChg>
      <pc:sldChg chg="modSp add ord">
        <pc:chgData name="Gabriela Santos" userId="2a70df36639ca50a" providerId="LiveId" clId="{C5DA01E0-8130-4B25-AD52-C1C3D42F8648}" dt="2018-07-03T20:00:49.006" v="5016" actId="20577"/>
        <pc:sldMkLst>
          <pc:docMk/>
          <pc:sldMk cId="2782163913" sldId="470"/>
        </pc:sldMkLst>
        <pc:spChg chg="mod">
          <ac:chgData name="Gabriela Santos" userId="2a70df36639ca50a" providerId="LiveId" clId="{C5DA01E0-8130-4B25-AD52-C1C3D42F8648}" dt="2018-07-03T20:00:49.006" v="5016" actId="20577"/>
          <ac:spMkLst>
            <pc:docMk/>
            <pc:sldMk cId="2782163913" sldId="470"/>
            <ac:spMk id="12" creationId="{56FCB9D0-C3C3-4E57-93AF-DD9038EAA517}"/>
          </ac:spMkLst>
        </pc:spChg>
        <pc:spChg chg="mod">
          <ac:chgData name="Gabriela Santos" userId="2a70df36639ca50a" providerId="LiveId" clId="{C5DA01E0-8130-4B25-AD52-C1C3D42F8648}" dt="2018-07-03T19:44:53.362" v="4978" actId="20577"/>
          <ac:spMkLst>
            <pc:docMk/>
            <pc:sldMk cId="2782163913" sldId="470"/>
            <ac:spMk id="14" creationId="{A5D8D8D3-5B34-4861-937B-912AE428D423}"/>
          </ac:spMkLst>
        </pc:spChg>
      </pc:sldChg>
      <pc:sldChg chg="addSp delSp modSp add modNotesTx">
        <pc:chgData name="Gabriela Santos" userId="2a70df36639ca50a" providerId="LiveId" clId="{C5DA01E0-8130-4B25-AD52-C1C3D42F8648}" dt="2018-07-05T10:54:21.717" v="5961" actId="5793"/>
        <pc:sldMkLst>
          <pc:docMk/>
          <pc:sldMk cId="927540859" sldId="471"/>
        </pc:sldMkLst>
        <pc:spChg chg="add del mod">
          <ac:chgData name="Gabriela Santos" userId="2a70df36639ca50a" providerId="LiveId" clId="{C5DA01E0-8130-4B25-AD52-C1C3D42F8648}" dt="2018-07-03T20:10:59.182" v="5019" actId="478"/>
          <ac:spMkLst>
            <pc:docMk/>
            <pc:sldMk cId="927540859" sldId="471"/>
            <ac:spMk id="3" creationId="{2C1AD97C-C4D8-4ACD-AB4A-9DA37932604D}"/>
          </ac:spMkLst>
        </pc:spChg>
        <pc:spChg chg="del">
          <ac:chgData name="Gabriela Santos" userId="2a70df36639ca50a" providerId="LiveId" clId="{C5DA01E0-8130-4B25-AD52-C1C3D42F8648}" dt="2018-07-03T20:10:57.125" v="5018" actId="478"/>
          <ac:spMkLst>
            <pc:docMk/>
            <pc:sldMk cId="927540859" sldId="471"/>
            <ac:spMk id="12" creationId="{56FCB9D0-C3C3-4E57-93AF-DD9038EAA517}"/>
          </ac:spMkLst>
        </pc:spChg>
        <pc:picChg chg="add del mod modCrop">
          <ac:chgData name="Gabriela Santos" userId="2a70df36639ca50a" providerId="LiveId" clId="{C5DA01E0-8130-4B25-AD52-C1C3D42F8648}" dt="2018-07-03T20:11:50.810" v="5030" actId="478"/>
          <ac:picMkLst>
            <pc:docMk/>
            <pc:sldMk cId="927540859" sldId="471"/>
            <ac:picMk id="4" creationId="{60015643-B964-4193-8FDC-DA6B8B7DDEDA}"/>
          </ac:picMkLst>
        </pc:picChg>
        <pc:picChg chg="add mod modCrop">
          <ac:chgData name="Gabriela Santos" userId="2a70df36639ca50a" providerId="LiveId" clId="{C5DA01E0-8130-4B25-AD52-C1C3D42F8648}" dt="2018-07-03T20:13:12.054" v="5060" actId="1036"/>
          <ac:picMkLst>
            <pc:docMk/>
            <pc:sldMk cId="927540859" sldId="471"/>
            <ac:picMk id="5" creationId="{9DA5405A-8BC8-4D38-931F-2499D3C29601}"/>
          </ac:picMkLst>
        </pc:picChg>
        <pc:picChg chg="add mod modCrop">
          <ac:chgData name="Gabriela Santos" userId="2a70df36639ca50a" providerId="LiveId" clId="{C5DA01E0-8130-4B25-AD52-C1C3D42F8648}" dt="2018-07-03T20:13:17.182" v="5084" actId="1035"/>
          <ac:picMkLst>
            <pc:docMk/>
            <pc:sldMk cId="927540859" sldId="471"/>
            <ac:picMk id="6" creationId="{ACB15143-DC75-4984-8446-18F40BF0CFAE}"/>
          </ac:picMkLst>
        </pc:picChg>
      </pc:sldChg>
      <pc:sldChg chg="addSp delSp modSp add del">
        <pc:chgData name="Gabriela Santos" userId="2a70df36639ca50a" providerId="LiveId" clId="{C5DA01E0-8130-4B25-AD52-C1C3D42F8648}" dt="2018-07-03T23:08:11.566" v="5128" actId="1076"/>
        <pc:sldMkLst>
          <pc:docMk/>
          <pc:sldMk cId="2197733626" sldId="472"/>
        </pc:sldMkLst>
        <pc:picChg chg="add del mod modCrop">
          <ac:chgData name="Gabriela Santos" userId="2a70df36639ca50a" providerId="LiveId" clId="{C5DA01E0-8130-4B25-AD52-C1C3D42F8648}" dt="2018-07-03T23:07:48.005" v="5120" actId="478"/>
          <ac:picMkLst>
            <pc:docMk/>
            <pc:sldMk cId="2197733626" sldId="472"/>
            <ac:picMk id="2" creationId="{D27D67EB-1DF7-47B7-A90E-A0F1A5098C25}"/>
          </ac:picMkLst>
        </pc:picChg>
        <pc:picChg chg="add mod modCrop">
          <ac:chgData name="Gabriela Santos" userId="2a70df36639ca50a" providerId="LiveId" clId="{C5DA01E0-8130-4B25-AD52-C1C3D42F8648}" dt="2018-07-03T23:08:11.566" v="5128" actId="1076"/>
          <ac:picMkLst>
            <pc:docMk/>
            <pc:sldMk cId="2197733626" sldId="472"/>
            <ac:picMk id="3" creationId="{C2A506F3-F110-4029-9F65-68CCE7F1809D}"/>
          </ac:picMkLst>
        </pc:picChg>
        <pc:picChg chg="del">
          <ac:chgData name="Gabriela Santos" userId="2a70df36639ca50a" providerId="LiveId" clId="{C5DA01E0-8130-4B25-AD52-C1C3D42F8648}" dt="2018-07-03T20:15:52.266" v="5099" actId="478"/>
          <ac:picMkLst>
            <pc:docMk/>
            <pc:sldMk cId="2197733626" sldId="472"/>
            <ac:picMk id="4" creationId="{60015643-B964-4193-8FDC-DA6B8B7DDEDA}"/>
          </ac:picMkLst>
        </pc:picChg>
      </pc:sldChg>
      <pc:sldChg chg="addSp delSp modSp add">
        <pc:chgData name="Gabriela Santos" userId="2a70df36639ca50a" providerId="LiveId" clId="{C5DA01E0-8130-4B25-AD52-C1C3D42F8648}" dt="2018-07-03T20:15:28.303" v="5096" actId="14100"/>
        <pc:sldMkLst>
          <pc:docMk/>
          <pc:sldMk cId="2660437167" sldId="473"/>
        </pc:sldMkLst>
        <pc:picChg chg="add mod modCrop">
          <ac:chgData name="Gabriela Santos" userId="2a70df36639ca50a" providerId="LiveId" clId="{C5DA01E0-8130-4B25-AD52-C1C3D42F8648}" dt="2018-07-03T20:15:28.303" v="5096" actId="14100"/>
          <ac:picMkLst>
            <pc:docMk/>
            <pc:sldMk cId="2660437167" sldId="473"/>
            <ac:picMk id="2" creationId="{FEF9BFD8-D86C-44E3-AB1A-CCD6B6ABF90E}"/>
          </ac:picMkLst>
        </pc:picChg>
        <pc:picChg chg="del">
          <ac:chgData name="Gabriela Santos" userId="2a70df36639ca50a" providerId="LiveId" clId="{C5DA01E0-8130-4B25-AD52-C1C3D42F8648}" dt="2018-07-03T20:14:55.112" v="5086" actId="478"/>
          <ac:picMkLst>
            <pc:docMk/>
            <pc:sldMk cId="2660437167" sldId="473"/>
            <ac:picMk id="4" creationId="{60015643-B964-4193-8FDC-DA6B8B7DDEDA}"/>
          </ac:picMkLst>
        </pc:picChg>
      </pc:sldChg>
      <pc:sldChg chg="addSp delSp modSp add">
        <pc:chgData name="Gabriela Santos" userId="2a70df36639ca50a" providerId="LiveId" clId="{C5DA01E0-8130-4B25-AD52-C1C3D42F8648}" dt="2018-07-03T23:09:27.726" v="5141" actId="1076"/>
        <pc:sldMkLst>
          <pc:docMk/>
          <pc:sldMk cId="4139845516" sldId="474"/>
        </pc:sldMkLst>
        <pc:picChg chg="del">
          <ac:chgData name="Gabriela Santos" userId="2a70df36639ca50a" providerId="LiveId" clId="{C5DA01E0-8130-4B25-AD52-C1C3D42F8648}" dt="2018-07-03T23:06:25.529" v="5109" actId="478"/>
          <ac:picMkLst>
            <pc:docMk/>
            <pc:sldMk cId="4139845516" sldId="474"/>
            <ac:picMk id="2" creationId="{FEF9BFD8-D86C-44E3-AB1A-CCD6B6ABF90E}"/>
          </ac:picMkLst>
        </pc:picChg>
        <pc:picChg chg="add del mod modCrop">
          <ac:chgData name="Gabriela Santos" userId="2a70df36639ca50a" providerId="LiveId" clId="{C5DA01E0-8130-4B25-AD52-C1C3D42F8648}" dt="2018-07-03T23:06:54.873" v="5119" actId="478"/>
          <ac:picMkLst>
            <pc:docMk/>
            <pc:sldMk cId="4139845516" sldId="474"/>
            <ac:picMk id="3" creationId="{0B392451-E807-4B66-B956-38EA715581EF}"/>
          </ac:picMkLst>
        </pc:picChg>
        <pc:picChg chg="add mod modCrop">
          <ac:chgData name="Gabriela Santos" userId="2a70df36639ca50a" providerId="LiveId" clId="{C5DA01E0-8130-4B25-AD52-C1C3D42F8648}" dt="2018-07-03T23:09:27.726" v="5141" actId="1076"/>
          <ac:picMkLst>
            <pc:docMk/>
            <pc:sldMk cId="4139845516" sldId="474"/>
            <ac:picMk id="4" creationId="{AC9B931C-DB68-4641-BC10-C1E025BB4032}"/>
          </ac:picMkLst>
        </pc:picChg>
      </pc:sldChg>
      <pc:sldChg chg="addSp delSp modSp add">
        <pc:chgData name="Gabriela Santos" userId="2a70df36639ca50a" providerId="LiveId" clId="{C5DA01E0-8130-4B25-AD52-C1C3D42F8648}" dt="2018-07-03T23:11:01.261" v="5151" actId="1076"/>
        <pc:sldMkLst>
          <pc:docMk/>
          <pc:sldMk cId="2663758055" sldId="475"/>
        </pc:sldMkLst>
        <pc:picChg chg="add mod modCrop">
          <ac:chgData name="Gabriela Santos" userId="2a70df36639ca50a" providerId="LiveId" clId="{C5DA01E0-8130-4B25-AD52-C1C3D42F8648}" dt="2018-07-03T23:11:01.261" v="5151" actId="1076"/>
          <ac:picMkLst>
            <pc:docMk/>
            <pc:sldMk cId="2663758055" sldId="475"/>
            <ac:picMk id="2" creationId="{B6FB3259-C967-425E-B56E-6916C9293398}"/>
          </ac:picMkLst>
        </pc:picChg>
        <pc:picChg chg="del">
          <ac:chgData name="Gabriela Santos" userId="2a70df36639ca50a" providerId="LiveId" clId="{C5DA01E0-8130-4B25-AD52-C1C3D42F8648}" dt="2018-07-03T23:09:32.723" v="5143" actId="478"/>
          <ac:picMkLst>
            <pc:docMk/>
            <pc:sldMk cId="2663758055" sldId="475"/>
            <ac:picMk id="4" creationId="{AC9B931C-DB68-4641-BC10-C1E025BB4032}"/>
          </ac:picMkLst>
        </pc:picChg>
      </pc:sldChg>
      <pc:sldChg chg="addSp delSp modSp add">
        <pc:chgData name="Gabriela Santos" userId="2a70df36639ca50a" providerId="LiveId" clId="{C5DA01E0-8130-4B25-AD52-C1C3D42F8648}" dt="2018-07-03T23:11:47.844" v="5161" actId="1076"/>
        <pc:sldMkLst>
          <pc:docMk/>
          <pc:sldMk cId="2925448375" sldId="476"/>
        </pc:sldMkLst>
        <pc:picChg chg="del">
          <ac:chgData name="Gabriela Santos" userId="2a70df36639ca50a" providerId="LiveId" clId="{C5DA01E0-8130-4B25-AD52-C1C3D42F8648}" dt="2018-07-03T23:11:27.400" v="5153" actId="478"/>
          <ac:picMkLst>
            <pc:docMk/>
            <pc:sldMk cId="2925448375" sldId="476"/>
            <ac:picMk id="2" creationId="{B6FB3259-C967-425E-B56E-6916C9293398}"/>
          </ac:picMkLst>
        </pc:picChg>
        <pc:picChg chg="add mod modCrop">
          <ac:chgData name="Gabriela Santos" userId="2a70df36639ca50a" providerId="LiveId" clId="{C5DA01E0-8130-4B25-AD52-C1C3D42F8648}" dt="2018-07-03T23:11:47.844" v="5161" actId="1076"/>
          <ac:picMkLst>
            <pc:docMk/>
            <pc:sldMk cId="2925448375" sldId="476"/>
            <ac:picMk id="3" creationId="{04F81575-10D4-4301-9DE4-6DE2CC092BD8}"/>
          </ac:picMkLst>
        </pc:picChg>
      </pc:sldChg>
      <pc:sldChg chg="addSp delSp modSp add">
        <pc:chgData name="Gabriela Santos" userId="2a70df36639ca50a" providerId="LiveId" clId="{C5DA01E0-8130-4B25-AD52-C1C3D42F8648}" dt="2018-07-03T23:18:05.574" v="5183" actId="1076"/>
        <pc:sldMkLst>
          <pc:docMk/>
          <pc:sldMk cId="1360606080" sldId="477"/>
        </pc:sldMkLst>
        <pc:picChg chg="add del mod modCrop">
          <ac:chgData name="Gabriela Santos" userId="2a70df36639ca50a" providerId="LiveId" clId="{C5DA01E0-8130-4B25-AD52-C1C3D42F8648}" dt="2018-07-03T23:17:19.276" v="5173" actId="478"/>
          <ac:picMkLst>
            <pc:docMk/>
            <pc:sldMk cId="1360606080" sldId="477"/>
            <ac:picMk id="2" creationId="{855249FE-6FAD-41A5-A38C-09B6088C6AAF}"/>
          </ac:picMkLst>
        </pc:picChg>
        <pc:picChg chg="del">
          <ac:chgData name="Gabriela Santos" userId="2a70df36639ca50a" providerId="LiveId" clId="{C5DA01E0-8130-4B25-AD52-C1C3D42F8648}" dt="2018-07-03T23:16:46.802" v="5163" actId="478"/>
          <ac:picMkLst>
            <pc:docMk/>
            <pc:sldMk cId="1360606080" sldId="477"/>
            <ac:picMk id="3" creationId="{04F81575-10D4-4301-9DE4-6DE2CC092BD8}"/>
          </ac:picMkLst>
        </pc:picChg>
        <pc:picChg chg="add mod modCrop">
          <ac:chgData name="Gabriela Santos" userId="2a70df36639ca50a" providerId="LiveId" clId="{C5DA01E0-8130-4B25-AD52-C1C3D42F8648}" dt="2018-07-03T23:18:05.574" v="5183" actId="1076"/>
          <ac:picMkLst>
            <pc:docMk/>
            <pc:sldMk cId="1360606080" sldId="477"/>
            <ac:picMk id="4" creationId="{7FD35ED7-1B91-4BA0-B09D-4DBAB44B11C5}"/>
          </ac:picMkLst>
        </pc:picChg>
      </pc:sldChg>
      <pc:sldChg chg="add">
        <pc:chgData name="Gabriela Santos" userId="2a70df36639ca50a" providerId="LiveId" clId="{C5DA01E0-8130-4B25-AD52-C1C3D42F8648}" dt="2018-07-03T23:17:15.979" v="5172"/>
        <pc:sldMkLst>
          <pc:docMk/>
          <pc:sldMk cId="1044410873" sldId="478"/>
        </pc:sldMkLst>
      </pc:sldChg>
      <pc:sldChg chg="modSp add ord modNotesTx">
        <pc:chgData name="Gabriela Santos" userId="2a70df36639ca50a" providerId="LiveId" clId="{C5DA01E0-8130-4B25-AD52-C1C3D42F8648}" dt="2018-07-05T10:55:30.207" v="6000" actId="20577"/>
        <pc:sldMkLst>
          <pc:docMk/>
          <pc:sldMk cId="4261166781" sldId="479"/>
        </pc:sldMkLst>
        <pc:spChg chg="mod">
          <ac:chgData name="Gabriela Santos" userId="2a70df36639ca50a" providerId="LiveId" clId="{C5DA01E0-8130-4B25-AD52-C1C3D42F8648}" dt="2018-07-03T23:47:19.393" v="5222" actId="14100"/>
          <ac:spMkLst>
            <pc:docMk/>
            <pc:sldMk cId="4261166781" sldId="479"/>
            <ac:spMk id="12" creationId="{56FCB9D0-C3C3-4E57-93AF-DD9038EAA517}"/>
          </ac:spMkLst>
        </pc:spChg>
      </pc:sldChg>
      <pc:sldChg chg="addSp delSp modSp add modNotesTx">
        <pc:chgData name="Gabriela Santos" userId="2a70df36639ca50a" providerId="LiveId" clId="{C5DA01E0-8130-4B25-AD52-C1C3D42F8648}" dt="2018-07-05T10:55:52.360" v="6032" actId="20577"/>
        <pc:sldMkLst>
          <pc:docMk/>
          <pc:sldMk cId="551916647" sldId="480"/>
        </pc:sldMkLst>
        <pc:spChg chg="add del mod">
          <ac:chgData name="Gabriela Santos" userId="2a70df36639ca50a" providerId="LiveId" clId="{C5DA01E0-8130-4B25-AD52-C1C3D42F8648}" dt="2018-07-03T23:48:17.949" v="5235" actId="478"/>
          <ac:spMkLst>
            <pc:docMk/>
            <pc:sldMk cId="551916647" sldId="480"/>
            <ac:spMk id="3" creationId="{830D42F7-BC6A-422F-9390-B03CE1334866}"/>
          </ac:spMkLst>
        </pc:spChg>
        <pc:spChg chg="del">
          <ac:chgData name="Gabriela Santos" userId="2a70df36639ca50a" providerId="LiveId" clId="{C5DA01E0-8130-4B25-AD52-C1C3D42F8648}" dt="2018-07-03T23:47:41.066" v="5224" actId="478"/>
          <ac:spMkLst>
            <pc:docMk/>
            <pc:sldMk cId="551916647" sldId="480"/>
            <ac:spMk id="12" creationId="{56FCB9D0-C3C3-4E57-93AF-DD9038EAA517}"/>
          </ac:spMkLst>
        </pc:spChg>
        <pc:picChg chg="add mod modCrop">
          <ac:chgData name="Gabriela Santos" userId="2a70df36639ca50a" providerId="LiveId" clId="{C5DA01E0-8130-4B25-AD52-C1C3D42F8648}" dt="2018-07-03T23:48:23.073" v="5236" actId="1076"/>
          <ac:picMkLst>
            <pc:docMk/>
            <pc:sldMk cId="551916647" sldId="480"/>
            <ac:picMk id="4" creationId="{427D834D-0F57-41F9-A228-E3F8B9CEB702}"/>
          </ac:picMkLst>
        </pc:picChg>
      </pc:sldChg>
      <pc:sldChg chg="addSp delSp modSp add modNotesTx">
        <pc:chgData name="Gabriela Santos" userId="2a70df36639ca50a" providerId="LiveId" clId="{C5DA01E0-8130-4B25-AD52-C1C3D42F8648}" dt="2018-07-05T10:56:12.015" v="6036" actId="5793"/>
        <pc:sldMkLst>
          <pc:docMk/>
          <pc:sldMk cId="1497669943" sldId="481"/>
        </pc:sldMkLst>
        <pc:picChg chg="add mod modCrop">
          <ac:chgData name="Gabriela Santos" userId="2a70df36639ca50a" providerId="LiveId" clId="{C5DA01E0-8130-4B25-AD52-C1C3D42F8648}" dt="2018-07-03T23:50:45.220" v="5248" actId="1076"/>
          <ac:picMkLst>
            <pc:docMk/>
            <pc:sldMk cId="1497669943" sldId="481"/>
            <ac:picMk id="2" creationId="{2CDDE55B-0A36-4931-948F-978237D5343A}"/>
          </ac:picMkLst>
        </pc:picChg>
        <pc:picChg chg="del">
          <ac:chgData name="Gabriela Santos" userId="2a70df36639ca50a" providerId="LiveId" clId="{C5DA01E0-8130-4B25-AD52-C1C3D42F8648}" dt="2018-07-03T23:49:18.554" v="5238" actId="478"/>
          <ac:picMkLst>
            <pc:docMk/>
            <pc:sldMk cId="1497669943" sldId="481"/>
            <ac:picMk id="4" creationId="{427D834D-0F57-41F9-A228-E3F8B9CEB702}"/>
          </ac:picMkLst>
        </pc:picChg>
      </pc:sldChg>
      <pc:sldChg chg="addSp delSp modSp add">
        <pc:chgData name="Gabriela Santos" userId="2a70df36639ca50a" providerId="LiveId" clId="{C5DA01E0-8130-4B25-AD52-C1C3D42F8648}" dt="2018-07-04T01:48:06.569" v="5320" actId="14100"/>
        <pc:sldMkLst>
          <pc:docMk/>
          <pc:sldMk cId="4280803558" sldId="482"/>
        </pc:sldMkLst>
        <pc:spChg chg="add mod">
          <ac:chgData name="Gabriela Santos" userId="2a70df36639ca50a" providerId="LiveId" clId="{C5DA01E0-8130-4B25-AD52-C1C3D42F8648}" dt="2018-07-04T01:48:06.569" v="5320" actId="14100"/>
          <ac:spMkLst>
            <pc:docMk/>
            <pc:sldMk cId="4280803558" sldId="482"/>
            <ac:spMk id="7" creationId="{CDFA31ED-6151-4135-AFE4-DDE6F0CC4492}"/>
          </ac:spMkLst>
        </pc:spChg>
        <pc:picChg chg="del">
          <ac:chgData name="Gabriela Santos" userId="2a70df36639ca50a" providerId="LiveId" clId="{C5DA01E0-8130-4B25-AD52-C1C3D42F8648}" dt="2018-07-04T01:26:25.182" v="5250" actId="478"/>
          <ac:picMkLst>
            <pc:docMk/>
            <pc:sldMk cId="4280803558" sldId="482"/>
            <ac:picMk id="2" creationId="{2CDDE55B-0A36-4931-948F-978237D5343A}"/>
          </ac:picMkLst>
        </pc:picChg>
        <pc:picChg chg="add mod modCrop">
          <ac:chgData name="Gabriela Santos" userId="2a70df36639ca50a" providerId="LiveId" clId="{C5DA01E0-8130-4B25-AD52-C1C3D42F8648}" dt="2018-07-04T01:48:00.261" v="5317" actId="1076"/>
          <ac:picMkLst>
            <pc:docMk/>
            <pc:sldMk cId="4280803558" sldId="482"/>
            <ac:picMk id="3" creationId="{A37259C4-3F3E-4FE1-A23E-9C212EAE8A6C}"/>
          </ac:picMkLst>
        </pc:picChg>
        <pc:picChg chg="add mod modCrop">
          <ac:chgData name="Gabriela Santos" userId="2a70df36639ca50a" providerId="LiveId" clId="{C5DA01E0-8130-4B25-AD52-C1C3D42F8648}" dt="2018-07-04T01:28:23.874" v="5280" actId="1076"/>
          <ac:picMkLst>
            <pc:docMk/>
            <pc:sldMk cId="4280803558" sldId="482"/>
            <ac:picMk id="4" creationId="{EF68CD46-ED5A-4B8D-8461-42458027891F}"/>
          </ac:picMkLst>
        </pc:picChg>
      </pc:sldChg>
      <pc:sldChg chg="addSp delSp modSp add">
        <pc:chgData name="Gabriela Santos" userId="2a70df36639ca50a" providerId="LiveId" clId="{C5DA01E0-8130-4B25-AD52-C1C3D42F8648}" dt="2018-07-04T01:48:56.361" v="5334"/>
        <pc:sldMkLst>
          <pc:docMk/>
          <pc:sldMk cId="3899641762" sldId="483"/>
        </pc:sldMkLst>
        <pc:spChg chg="add del mod">
          <ac:chgData name="Gabriela Santos" userId="2a70df36639ca50a" providerId="LiveId" clId="{C5DA01E0-8130-4B25-AD52-C1C3D42F8648}" dt="2018-07-04T01:47:41.078" v="5304"/>
          <ac:spMkLst>
            <pc:docMk/>
            <pc:sldMk cId="3899641762" sldId="483"/>
            <ac:spMk id="9" creationId="{12A8D54B-76C0-4B90-A6B2-84074F54067D}"/>
          </ac:spMkLst>
        </pc:spChg>
        <pc:spChg chg="add mod">
          <ac:chgData name="Gabriela Santos" userId="2a70df36639ca50a" providerId="LiveId" clId="{C5DA01E0-8130-4B25-AD52-C1C3D42F8648}" dt="2018-07-04T01:48:41.335" v="5330" actId="1076"/>
          <ac:spMkLst>
            <pc:docMk/>
            <pc:sldMk cId="3899641762" sldId="483"/>
            <ac:spMk id="10" creationId="{F69293B5-1514-4E4D-A2A0-8B5E2B066E77}"/>
          </ac:spMkLst>
        </pc:spChg>
        <pc:spChg chg="add del mod">
          <ac:chgData name="Gabriela Santos" userId="2a70df36639ca50a" providerId="LiveId" clId="{C5DA01E0-8130-4B25-AD52-C1C3D42F8648}" dt="2018-07-04T01:48:56.361" v="5334"/>
          <ac:spMkLst>
            <pc:docMk/>
            <pc:sldMk cId="3899641762" sldId="483"/>
            <ac:spMk id="11" creationId="{0F1A3A75-7E5B-4952-95C5-F4A3A6844FE1}"/>
          </ac:spMkLst>
        </pc:spChg>
        <pc:picChg chg="add mod modCrop">
          <ac:chgData name="Gabriela Santos" userId="2a70df36639ca50a" providerId="LiveId" clId="{C5DA01E0-8130-4B25-AD52-C1C3D42F8648}" dt="2018-07-04T01:48:36.693" v="5329" actId="1076"/>
          <ac:picMkLst>
            <pc:docMk/>
            <pc:sldMk cId="3899641762" sldId="483"/>
            <ac:picMk id="2" creationId="{D97A94E7-73CB-45F3-819F-3A8B68E14201}"/>
          </ac:picMkLst>
        </pc:picChg>
        <pc:picChg chg="del">
          <ac:chgData name="Gabriela Santos" userId="2a70df36639ca50a" providerId="LiveId" clId="{C5DA01E0-8130-4B25-AD52-C1C3D42F8648}" dt="2018-07-04T01:45:33.118" v="5282" actId="478"/>
          <ac:picMkLst>
            <pc:docMk/>
            <pc:sldMk cId="3899641762" sldId="483"/>
            <ac:picMk id="3" creationId="{A37259C4-3F3E-4FE1-A23E-9C212EAE8A6C}"/>
          </ac:picMkLst>
        </pc:picChg>
        <pc:picChg chg="del">
          <ac:chgData name="Gabriela Santos" userId="2a70df36639ca50a" providerId="LiveId" clId="{C5DA01E0-8130-4B25-AD52-C1C3D42F8648}" dt="2018-07-04T01:45:34.715" v="5283" actId="478"/>
          <ac:picMkLst>
            <pc:docMk/>
            <pc:sldMk cId="3899641762" sldId="483"/>
            <ac:picMk id="4" creationId="{EF68CD46-ED5A-4B8D-8461-42458027891F}"/>
          </ac:picMkLst>
        </pc:picChg>
        <pc:picChg chg="add del">
          <ac:chgData name="Gabriela Santos" userId="2a70df36639ca50a" providerId="LiveId" clId="{C5DA01E0-8130-4B25-AD52-C1C3D42F8648}" dt="2018-07-04T01:46:29.867" v="5291"/>
          <ac:picMkLst>
            <pc:docMk/>
            <pc:sldMk cId="3899641762" sldId="483"/>
            <ac:picMk id="5" creationId="{01545B48-A62D-4A8A-A974-7B619A5C4D71}"/>
          </ac:picMkLst>
        </pc:picChg>
        <pc:picChg chg="add mod modCrop">
          <ac:chgData name="Gabriela Santos" userId="2a70df36639ca50a" providerId="LiveId" clId="{C5DA01E0-8130-4B25-AD52-C1C3D42F8648}" dt="2018-07-04T01:47:04.730" v="5301" actId="1076"/>
          <ac:picMkLst>
            <pc:docMk/>
            <pc:sldMk cId="3899641762" sldId="483"/>
            <ac:picMk id="6" creationId="{5255FAEB-6411-43DE-9F50-F76F45CA919F}"/>
          </ac:picMkLst>
        </pc:picChg>
      </pc:sldChg>
      <pc:sldChg chg="modSp add">
        <pc:chgData name="Gabriela Santos" userId="2a70df36639ca50a" providerId="LiveId" clId="{C5DA01E0-8130-4B25-AD52-C1C3D42F8648}" dt="2018-07-04T01:48:27.717" v="5326" actId="14100"/>
        <pc:sldMkLst>
          <pc:docMk/>
          <pc:sldMk cId="606325577" sldId="484"/>
        </pc:sldMkLst>
        <pc:spChg chg="mod">
          <ac:chgData name="Gabriela Santos" userId="2a70df36639ca50a" providerId="LiveId" clId="{C5DA01E0-8130-4B25-AD52-C1C3D42F8648}" dt="2018-07-04T01:48:27.717" v="5326" actId="14100"/>
          <ac:spMkLst>
            <pc:docMk/>
            <pc:sldMk cId="606325577" sldId="484"/>
            <ac:spMk id="7" creationId="{CDFA31ED-6151-4135-AFE4-DDE6F0CC4492}"/>
          </ac:spMkLst>
        </pc:spChg>
        <pc:picChg chg="mod">
          <ac:chgData name="Gabriela Santos" userId="2a70df36639ca50a" providerId="LiveId" clId="{C5DA01E0-8130-4B25-AD52-C1C3D42F8648}" dt="2018-07-04T01:48:24.479" v="5325" actId="1076"/>
          <ac:picMkLst>
            <pc:docMk/>
            <pc:sldMk cId="606325577" sldId="484"/>
            <ac:picMk id="4" creationId="{EF68CD46-ED5A-4B8D-8461-42458027891F}"/>
          </ac:picMkLst>
        </pc:picChg>
      </pc:sldChg>
      <pc:sldChg chg="addSp delSp add">
        <pc:chgData name="Gabriela Santos" userId="2a70df36639ca50a" providerId="LiveId" clId="{C5DA01E0-8130-4B25-AD52-C1C3D42F8648}" dt="2018-07-04T01:49:07.033" v="5337" actId="478"/>
        <pc:sldMkLst>
          <pc:docMk/>
          <pc:sldMk cId="3283983288" sldId="485"/>
        </pc:sldMkLst>
        <pc:spChg chg="add">
          <ac:chgData name="Gabriela Santos" userId="2a70df36639ca50a" providerId="LiveId" clId="{C5DA01E0-8130-4B25-AD52-C1C3D42F8648}" dt="2018-07-04T01:49:03.975" v="5336"/>
          <ac:spMkLst>
            <pc:docMk/>
            <pc:sldMk cId="3283983288" sldId="485"/>
            <ac:spMk id="7" creationId="{7464211E-4CE3-42FE-9E8B-027C32766ED1}"/>
          </ac:spMkLst>
        </pc:spChg>
        <pc:spChg chg="del">
          <ac:chgData name="Gabriela Santos" userId="2a70df36639ca50a" providerId="LiveId" clId="{C5DA01E0-8130-4B25-AD52-C1C3D42F8648}" dt="2018-07-04T01:49:07.033" v="5337" actId="478"/>
          <ac:spMkLst>
            <pc:docMk/>
            <pc:sldMk cId="3283983288" sldId="485"/>
            <ac:spMk id="10" creationId="{F69293B5-1514-4E4D-A2A0-8B5E2B066E77}"/>
          </ac:spMkLst>
        </pc:spChg>
      </pc:sldChg>
      <pc:sldChg chg="addSp delSp modSp add">
        <pc:chgData name="Gabriela Santos" userId="2a70df36639ca50a" providerId="LiveId" clId="{C5DA01E0-8130-4B25-AD52-C1C3D42F8648}" dt="2018-07-04T01:56:20.778" v="5359" actId="1076"/>
        <pc:sldMkLst>
          <pc:docMk/>
          <pc:sldMk cId="1168133406" sldId="486"/>
        </pc:sldMkLst>
        <pc:spChg chg="del mod ord">
          <ac:chgData name="Gabriela Santos" userId="2a70df36639ca50a" providerId="LiveId" clId="{C5DA01E0-8130-4B25-AD52-C1C3D42F8648}" dt="2018-07-04T01:55:28.910" v="5351" actId="478"/>
          <ac:spMkLst>
            <pc:docMk/>
            <pc:sldMk cId="1168133406" sldId="486"/>
            <ac:spMk id="7" creationId="{7464211E-4CE3-42FE-9E8B-027C32766ED1}"/>
          </ac:spMkLst>
        </pc:spChg>
        <pc:picChg chg="del">
          <ac:chgData name="Gabriela Santos" userId="2a70df36639ca50a" providerId="LiveId" clId="{C5DA01E0-8130-4B25-AD52-C1C3D42F8648}" dt="2018-07-04T01:54:46.607" v="5339" actId="478"/>
          <ac:picMkLst>
            <pc:docMk/>
            <pc:sldMk cId="1168133406" sldId="486"/>
            <ac:picMk id="2" creationId="{D97A94E7-73CB-45F3-819F-3A8B68E14201}"/>
          </ac:picMkLst>
        </pc:picChg>
        <pc:picChg chg="add mod modCrop">
          <ac:chgData name="Gabriela Santos" userId="2a70df36639ca50a" providerId="LiveId" clId="{C5DA01E0-8130-4B25-AD52-C1C3D42F8648}" dt="2018-07-04T01:55:08.783" v="5345" actId="1076"/>
          <ac:picMkLst>
            <pc:docMk/>
            <pc:sldMk cId="1168133406" sldId="486"/>
            <ac:picMk id="3" creationId="{A1B3A253-DDF5-450F-AAB8-F1B4CF6FBB91}"/>
          </ac:picMkLst>
        </pc:picChg>
        <pc:picChg chg="add mod modCrop">
          <ac:chgData name="Gabriela Santos" userId="2a70df36639ca50a" providerId="LiveId" clId="{C5DA01E0-8130-4B25-AD52-C1C3D42F8648}" dt="2018-07-04T01:56:20.778" v="5359" actId="1076"/>
          <ac:picMkLst>
            <pc:docMk/>
            <pc:sldMk cId="1168133406" sldId="486"/>
            <ac:picMk id="4" creationId="{21273C92-6D6C-4469-BCEC-FE186D0865D9}"/>
          </ac:picMkLst>
        </pc:picChg>
        <pc:picChg chg="del">
          <ac:chgData name="Gabriela Santos" userId="2a70df36639ca50a" providerId="LiveId" clId="{C5DA01E0-8130-4B25-AD52-C1C3D42F8648}" dt="2018-07-04T01:55:10.736" v="5346" actId="478"/>
          <ac:picMkLst>
            <pc:docMk/>
            <pc:sldMk cId="1168133406" sldId="486"/>
            <ac:picMk id="6" creationId="{5255FAEB-6411-43DE-9F50-F76F45CA919F}"/>
          </ac:picMkLst>
        </pc:picChg>
      </pc:sldChg>
      <pc:sldChg chg="addSp delSp modSp add modNotesTx">
        <pc:chgData name="Gabriela Santos" userId="2a70df36639ca50a" providerId="LiveId" clId="{C5DA01E0-8130-4B25-AD52-C1C3D42F8648}" dt="2018-07-05T10:59:46.574" v="6088" actId="20577"/>
        <pc:sldMkLst>
          <pc:docMk/>
          <pc:sldMk cId="2011283096" sldId="487"/>
        </pc:sldMkLst>
        <pc:spChg chg="add mod">
          <ac:chgData name="Gabriela Santos" userId="2a70df36639ca50a" providerId="LiveId" clId="{C5DA01E0-8130-4B25-AD52-C1C3D42F8648}" dt="2018-07-04T01:58:21.664" v="5374" actId="1076"/>
          <ac:spMkLst>
            <pc:docMk/>
            <pc:sldMk cId="2011283096" sldId="487"/>
            <ac:spMk id="7" creationId="{E9E7FECF-FCB0-4CDA-80A5-2FC2D3DADB5B}"/>
          </ac:spMkLst>
        </pc:spChg>
        <pc:picChg chg="add mod modCrop">
          <ac:chgData name="Gabriela Santos" userId="2a70df36639ca50a" providerId="LiveId" clId="{C5DA01E0-8130-4B25-AD52-C1C3D42F8648}" dt="2018-07-04T01:57:59.397" v="5369" actId="14100"/>
          <ac:picMkLst>
            <pc:docMk/>
            <pc:sldMk cId="2011283096" sldId="487"/>
            <ac:picMk id="2" creationId="{075702F5-DF2C-4754-87AD-2F672BFD3609}"/>
          </ac:picMkLst>
        </pc:picChg>
        <pc:picChg chg="del">
          <ac:chgData name="Gabriela Santos" userId="2a70df36639ca50a" providerId="LiveId" clId="{C5DA01E0-8130-4B25-AD52-C1C3D42F8648}" dt="2018-07-04T01:57:41.199" v="5361" actId="478"/>
          <ac:picMkLst>
            <pc:docMk/>
            <pc:sldMk cId="2011283096" sldId="487"/>
            <ac:picMk id="3" creationId="{A1B3A253-DDF5-450F-AAB8-F1B4CF6FBB91}"/>
          </ac:picMkLst>
        </pc:picChg>
        <pc:picChg chg="mod">
          <ac:chgData name="Gabriela Santos" userId="2a70df36639ca50a" providerId="LiveId" clId="{C5DA01E0-8130-4B25-AD52-C1C3D42F8648}" dt="2018-07-04T01:58:01.790" v="5370" actId="1076"/>
          <ac:picMkLst>
            <pc:docMk/>
            <pc:sldMk cId="2011283096" sldId="487"/>
            <ac:picMk id="4" creationId="{21273C92-6D6C-4469-BCEC-FE186D0865D9}"/>
          </ac:picMkLst>
        </pc:picChg>
      </pc:sldChg>
      <pc:sldChg chg="addSp delSp modSp add mod setBg">
        <pc:chgData name="Gabriela Santos" userId="2a70df36639ca50a" providerId="LiveId" clId="{C5DA01E0-8130-4B25-AD52-C1C3D42F8648}" dt="2018-07-04T02:11:09.954" v="5412" actId="1036"/>
        <pc:sldMkLst>
          <pc:docMk/>
          <pc:sldMk cId="2395028583" sldId="488"/>
        </pc:sldMkLst>
        <pc:spChg chg="del">
          <ac:chgData name="Gabriela Santos" userId="2a70df36639ca50a" providerId="LiveId" clId="{C5DA01E0-8130-4B25-AD52-C1C3D42F8648}" dt="2018-07-04T02:09:36.837" v="5384" actId="478"/>
          <ac:spMkLst>
            <pc:docMk/>
            <pc:sldMk cId="2395028583" sldId="488"/>
            <ac:spMk id="7" creationId="{E9E7FECF-FCB0-4CDA-80A5-2FC2D3DADB5B}"/>
          </ac:spMkLst>
        </pc:spChg>
        <pc:spChg chg="add mod">
          <ac:chgData name="Gabriela Santos" userId="2a70df36639ca50a" providerId="LiveId" clId="{C5DA01E0-8130-4B25-AD52-C1C3D42F8648}" dt="2018-07-04T02:11:09.954" v="5412" actId="1036"/>
          <ac:spMkLst>
            <pc:docMk/>
            <pc:sldMk cId="2395028583" sldId="488"/>
            <ac:spMk id="13" creationId="{91B55922-2F9F-4B88-BA50-144379570679}"/>
          </ac:spMkLst>
        </pc:spChg>
        <pc:spChg chg="mod">
          <ac:chgData name="Gabriela Santos" userId="2a70df36639ca50a" providerId="LiveId" clId="{C5DA01E0-8130-4B25-AD52-C1C3D42F8648}" dt="2018-07-04T02:10:00.306" v="5390" actId="26606"/>
          <ac:spMkLst>
            <pc:docMk/>
            <pc:sldMk cId="2395028583" sldId="488"/>
            <ac:spMk id="14" creationId="{A5D8D8D3-5B34-4861-937B-912AE428D423}"/>
          </ac:spMkLst>
        </pc:spChg>
        <pc:spChg chg="add del">
          <ac:chgData name="Gabriela Santos" userId="2a70df36639ca50a" providerId="LiveId" clId="{C5DA01E0-8130-4B25-AD52-C1C3D42F8648}" dt="2018-07-04T02:10:00.306" v="5390" actId="26606"/>
          <ac:spMkLst>
            <pc:docMk/>
            <pc:sldMk cId="2395028583" sldId="488"/>
            <ac:spMk id="18" creationId="{AB45A142-4255-493C-8284-5D566C121B10}"/>
          </ac:spMkLst>
        </pc:spChg>
        <pc:spChg chg="add del">
          <ac:chgData name="Gabriela Santos" userId="2a70df36639ca50a" providerId="LiveId" clId="{C5DA01E0-8130-4B25-AD52-C1C3D42F8648}" dt="2018-07-04T02:09:50.119" v="5387" actId="26606"/>
          <ac:spMkLst>
            <pc:docMk/>
            <pc:sldMk cId="2395028583" sldId="488"/>
            <ac:spMk id="21" creationId="{AB45A142-4255-493C-8284-5D566C121B10}"/>
          </ac:spMkLst>
        </pc:spChg>
        <pc:picChg chg="del">
          <ac:chgData name="Gabriela Santos" userId="2a70df36639ca50a" providerId="LiveId" clId="{C5DA01E0-8130-4B25-AD52-C1C3D42F8648}" dt="2018-07-04T02:09:15.187" v="5376" actId="478"/>
          <ac:picMkLst>
            <pc:docMk/>
            <pc:sldMk cId="2395028583" sldId="488"/>
            <ac:picMk id="2" creationId="{075702F5-DF2C-4754-87AD-2F672BFD3609}"/>
          </ac:picMkLst>
        </pc:picChg>
        <pc:picChg chg="add del mod modCrop">
          <ac:chgData name="Gabriela Santos" userId="2a70df36639ca50a" providerId="LiveId" clId="{C5DA01E0-8130-4B25-AD52-C1C3D42F8648}" dt="2018-07-04T02:10:59.506" v="5407" actId="1076"/>
          <ac:picMkLst>
            <pc:docMk/>
            <pc:sldMk cId="2395028583" sldId="488"/>
            <ac:picMk id="3" creationId="{1E426F26-B732-4878-AEC5-A83B03B7957D}"/>
          </ac:picMkLst>
        </pc:picChg>
        <pc:picChg chg="del">
          <ac:chgData name="Gabriela Santos" userId="2a70df36639ca50a" providerId="LiveId" clId="{C5DA01E0-8130-4B25-AD52-C1C3D42F8648}" dt="2018-07-04T02:09:16.792" v="5377" actId="478"/>
          <ac:picMkLst>
            <pc:docMk/>
            <pc:sldMk cId="2395028583" sldId="488"/>
            <ac:picMk id="4" creationId="{21273C92-6D6C-4469-BCEC-FE186D0865D9}"/>
          </ac:picMkLst>
        </pc:picChg>
        <pc:picChg chg="add mod modCrop">
          <ac:chgData name="Gabriela Santos" userId="2a70df36639ca50a" providerId="LiveId" clId="{C5DA01E0-8130-4B25-AD52-C1C3D42F8648}" dt="2018-07-04T02:11:00.650" v="5408" actId="1076"/>
          <ac:picMkLst>
            <pc:docMk/>
            <pc:sldMk cId="2395028583" sldId="488"/>
            <ac:picMk id="5" creationId="{E4898633-F63C-4FB8-BC85-4F2F2A4483F1}"/>
          </ac:picMkLst>
        </pc:picChg>
        <pc:picChg chg="ord">
          <ac:chgData name="Gabriela Santos" userId="2a70df36639ca50a" providerId="LiveId" clId="{C5DA01E0-8130-4B25-AD52-C1C3D42F8648}" dt="2018-07-04T02:10:00.306" v="5390" actId="26606"/>
          <ac:picMkLst>
            <pc:docMk/>
            <pc:sldMk cId="2395028583" sldId="488"/>
            <ac:picMk id="16" creationId="{C623036D-9B08-465A-AEB0-474515000895}"/>
          </ac:picMkLst>
        </pc:picChg>
        <pc:cxnChg chg="add del">
          <ac:chgData name="Gabriela Santos" userId="2a70df36639ca50a" providerId="LiveId" clId="{C5DA01E0-8130-4B25-AD52-C1C3D42F8648}" dt="2018-07-04T02:10:00.306" v="5390" actId="26606"/>
          <ac:cxnSpMkLst>
            <pc:docMk/>
            <pc:sldMk cId="2395028583" sldId="488"/>
            <ac:cxnSpMk id="19" creationId="{38FB9660-F42F-4313-BBC4-47C007FE484C}"/>
          </ac:cxnSpMkLst>
        </pc:cxnChg>
        <pc:cxnChg chg="add del">
          <ac:chgData name="Gabriela Santos" userId="2a70df36639ca50a" providerId="LiveId" clId="{C5DA01E0-8130-4B25-AD52-C1C3D42F8648}" dt="2018-07-04T02:09:50.119" v="5387" actId="26606"/>
          <ac:cxnSpMkLst>
            <pc:docMk/>
            <pc:sldMk cId="2395028583" sldId="488"/>
            <ac:cxnSpMk id="23" creationId="{38FB9660-F42F-4313-BBC4-47C007FE484C}"/>
          </ac:cxnSpMkLst>
        </pc:cxnChg>
      </pc:sldChg>
      <pc:sldChg chg="addSp delSp modSp add modNotesTx">
        <pc:chgData name="Gabriela Santos" userId="2a70df36639ca50a" providerId="LiveId" clId="{C5DA01E0-8130-4B25-AD52-C1C3D42F8648}" dt="2018-07-05T11:02:54.045" v="6095" actId="5793"/>
        <pc:sldMkLst>
          <pc:docMk/>
          <pc:sldMk cId="1787689090" sldId="489"/>
        </pc:sldMkLst>
        <pc:spChg chg="del">
          <ac:chgData name="Gabriela Santos" userId="2a70df36639ca50a" providerId="LiveId" clId="{C5DA01E0-8130-4B25-AD52-C1C3D42F8648}" dt="2018-07-04T02:16:19.924" v="5415" actId="478"/>
          <ac:spMkLst>
            <pc:docMk/>
            <pc:sldMk cId="1787689090" sldId="489"/>
            <ac:spMk id="13" creationId="{91B55922-2F9F-4B88-BA50-144379570679}"/>
          </ac:spMkLst>
        </pc:spChg>
        <pc:picChg chg="add mod modCrop">
          <ac:chgData name="Gabriela Santos" userId="2a70df36639ca50a" providerId="LiveId" clId="{C5DA01E0-8130-4B25-AD52-C1C3D42F8648}" dt="2018-07-04T02:16:49.623" v="5427" actId="1076"/>
          <ac:picMkLst>
            <pc:docMk/>
            <pc:sldMk cId="1787689090" sldId="489"/>
            <ac:picMk id="2" creationId="{C69CB335-1CA3-4D59-BBA5-5500C373FB74}"/>
          </ac:picMkLst>
        </pc:picChg>
        <pc:picChg chg="del">
          <ac:chgData name="Gabriela Santos" userId="2a70df36639ca50a" providerId="LiveId" clId="{C5DA01E0-8130-4B25-AD52-C1C3D42F8648}" dt="2018-07-04T02:16:20.873" v="5416" actId="478"/>
          <ac:picMkLst>
            <pc:docMk/>
            <pc:sldMk cId="1787689090" sldId="489"/>
            <ac:picMk id="3" creationId="{1E426F26-B732-4878-AEC5-A83B03B7957D}"/>
          </ac:picMkLst>
        </pc:picChg>
        <pc:picChg chg="del">
          <ac:chgData name="Gabriela Santos" userId="2a70df36639ca50a" providerId="LiveId" clId="{C5DA01E0-8130-4B25-AD52-C1C3D42F8648}" dt="2018-07-04T02:16:18.767" v="5414" actId="478"/>
          <ac:picMkLst>
            <pc:docMk/>
            <pc:sldMk cId="1787689090" sldId="489"/>
            <ac:picMk id="5" creationId="{E4898633-F63C-4FB8-BC85-4F2F2A4483F1}"/>
          </ac:picMkLst>
        </pc:picChg>
      </pc:sldChg>
      <pc:sldChg chg="addSp delSp modSp add modNotesTx">
        <pc:chgData name="Gabriela Santos" userId="2a70df36639ca50a" providerId="LiveId" clId="{C5DA01E0-8130-4B25-AD52-C1C3D42F8648}" dt="2018-07-05T11:03:20.607" v="6161" actId="20577"/>
        <pc:sldMkLst>
          <pc:docMk/>
          <pc:sldMk cId="2956837289" sldId="490"/>
        </pc:sldMkLst>
        <pc:spChg chg="add mod">
          <ac:chgData name="Gabriela Santos" userId="2a70df36639ca50a" providerId="LiveId" clId="{C5DA01E0-8130-4B25-AD52-C1C3D42F8648}" dt="2018-07-04T12:08:45.650" v="5439" actId="14100"/>
          <ac:spMkLst>
            <pc:docMk/>
            <pc:sldMk cId="2956837289" sldId="490"/>
            <ac:spMk id="6" creationId="{035E9D77-EB55-4073-95F5-7C3ACA719065}"/>
          </ac:spMkLst>
        </pc:spChg>
        <pc:spChg chg="add mod">
          <ac:chgData name="Gabriela Santos" userId="2a70df36639ca50a" providerId="LiveId" clId="{C5DA01E0-8130-4B25-AD52-C1C3D42F8648}" dt="2018-07-04T12:09:02.108" v="5444" actId="1076"/>
          <ac:spMkLst>
            <pc:docMk/>
            <pc:sldMk cId="2956837289" sldId="490"/>
            <ac:spMk id="7" creationId="{2767F346-EEF6-45E8-ACDA-A52DE4874807}"/>
          </ac:spMkLst>
        </pc:spChg>
        <pc:picChg chg="del">
          <ac:chgData name="Gabriela Santos" userId="2a70df36639ca50a" providerId="LiveId" clId="{C5DA01E0-8130-4B25-AD52-C1C3D42F8648}" dt="2018-07-04T12:08:03.796" v="5429" actId="478"/>
          <ac:picMkLst>
            <pc:docMk/>
            <pc:sldMk cId="2956837289" sldId="490"/>
            <ac:picMk id="2" creationId="{C69CB335-1CA3-4D59-BBA5-5500C373FB74}"/>
          </ac:picMkLst>
        </pc:picChg>
        <pc:picChg chg="add mod modCrop">
          <ac:chgData name="Gabriela Santos" userId="2a70df36639ca50a" providerId="LiveId" clId="{C5DA01E0-8130-4B25-AD52-C1C3D42F8648}" dt="2018-07-04T12:08:28.015" v="5435" actId="1076"/>
          <ac:picMkLst>
            <pc:docMk/>
            <pc:sldMk cId="2956837289" sldId="490"/>
            <ac:picMk id="3" creationId="{61725B7C-373A-4B6E-A4D0-9495A816938C}"/>
          </ac:picMkLst>
        </pc:picChg>
      </pc:sldChg>
      <pc:sldChg chg="addSp delSp modSp add ord modNotesTx">
        <pc:chgData name="Gabriela Santos" userId="2a70df36639ca50a" providerId="LiveId" clId="{C5DA01E0-8130-4B25-AD52-C1C3D42F8648}" dt="2018-07-05T11:05:13.467" v="6182" actId="20577"/>
        <pc:sldMkLst>
          <pc:docMk/>
          <pc:sldMk cId="4008573735" sldId="491"/>
        </pc:sldMkLst>
        <pc:picChg chg="del">
          <ac:chgData name="Gabriela Santos" userId="2a70df36639ca50a" providerId="LiveId" clId="{C5DA01E0-8130-4B25-AD52-C1C3D42F8648}" dt="2018-07-04T12:16:40.570" v="5447" actId="478"/>
          <ac:picMkLst>
            <pc:docMk/>
            <pc:sldMk cId="4008573735" sldId="491"/>
            <ac:picMk id="2" creationId="{C69CB335-1CA3-4D59-BBA5-5500C373FB74}"/>
          </ac:picMkLst>
        </pc:picChg>
        <pc:picChg chg="add mod modCrop">
          <ac:chgData name="Gabriela Santos" userId="2a70df36639ca50a" providerId="LiveId" clId="{C5DA01E0-8130-4B25-AD52-C1C3D42F8648}" dt="2018-07-04T12:17:19.954" v="5455" actId="1076"/>
          <ac:picMkLst>
            <pc:docMk/>
            <pc:sldMk cId="4008573735" sldId="491"/>
            <ac:picMk id="3" creationId="{9CCEE4B2-7579-4D22-B650-0EDE14BE8836}"/>
          </ac:picMkLst>
        </pc:picChg>
      </pc:sldChg>
      <pc:sldChg chg="addSp delSp modSp add modNotesTx">
        <pc:chgData name="Gabriela Santos" userId="2a70df36639ca50a" providerId="LiveId" clId="{C5DA01E0-8130-4B25-AD52-C1C3D42F8648}" dt="2018-07-05T11:05:20.184" v="6184" actId="20577"/>
        <pc:sldMkLst>
          <pc:docMk/>
          <pc:sldMk cId="4117962101" sldId="492"/>
        </pc:sldMkLst>
        <pc:picChg chg="add mod modCrop">
          <ac:chgData name="Gabriela Santos" userId="2a70df36639ca50a" providerId="LiveId" clId="{C5DA01E0-8130-4B25-AD52-C1C3D42F8648}" dt="2018-07-04T12:29:33.961" v="5478" actId="1076"/>
          <ac:picMkLst>
            <pc:docMk/>
            <pc:sldMk cId="4117962101" sldId="492"/>
            <ac:picMk id="2" creationId="{EA0AF54B-62CC-4642-A80C-90075898003F}"/>
          </ac:picMkLst>
        </pc:picChg>
        <pc:picChg chg="del">
          <ac:chgData name="Gabriela Santos" userId="2a70df36639ca50a" providerId="LiveId" clId="{C5DA01E0-8130-4B25-AD52-C1C3D42F8648}" dt="2018-07-04T12:28:29.474" v="5457" actId="478"/>
          <ac:picMkLst>
            <pc:docMk/>
            <pc:sldMk cId="4117962101" sldId="492"/>
            <ac:picMk id="3" creationId="{9CCEE4B2-7579-4D22-B650-0EDE14BE8836}"/>
          </ac:picMkLst>
        </pc:picChg>
        <pc:picChg chg="add mod modCrop">
          <ac:chgData name="Gabriela Santos" userId="2a70df36639ca50a" providerId="LiveId" clId="{C5DA01E0-8130-4B25-AD52-C1C3D42F8648}" dt="2018-07-04T12:29:32.258" v="5477" actId="1076"/>
          <ac:picMkLst>
            <pc:docMk/>
            <pc:sldMk cId="4117962101" sldId="492"/>
            <ac:picMk id="4" creationId="{95049A13-1494-4EF6-94E6-A416A4F54296}"/>
          </ac:picMkLst>
        </pc:picChg>
      </pc:sldChg>
      <pc:sldChg chg="addSp delSp modSp add">
        <pc:chgData name="Gabriela Santos" userId="2a70df36639ca50a" providerId="LiveId" clId="{C5DA01E0-8130-4B25-AD52-C1C3D42F8648}" dt="2018-07-04T13:10:04.809" v="5504" actId="14100"/>
        <pc:sldMkLst>
          <pc:docMk/>
          <pc:sldMk cId="4154571341" sldId="493"/>
        </pc:sldMkLst>
        <pc:picChg chg="del">
          <ac:chgData name="Gabriela Santos" userId="2a70df36639ca50a" providerId="LiveId" clId="{C5DA01E0-8130-4B25-AD52-C1C3D42F8648}" dt="2018-07-04T13:08:21.422" v="5481" actId="478"/>
          <ac:picMkLst>
            <pc:docMk/>
            <pc:sldMk cId="4154571341" sldId="493"/>
            <ac:picMk id="2" creationId="{EA0AF54B-62CC-4642-A80C-90075898003F}"/>
          </ac:picMkLst>
        </pc:picChg>
        <pc:picChg chg="add mod modCrop">
          <ac:chgData name="Gabriela Santos" userId="2a70df36639ca50a" providerId="LiveId" clId="{C5DA01E0-8130-4B25-AD52-C1C3D42F8648}" dt="2018-07-04T13:10:02.019" v="5503" actId="1076"/>
          <ac:picMkLst>
            <pc:docMk/>
            <pc:sldMk cId="4154571341" sldId="493"/>
            <ac:picMk id="3" creationId="{1B8A0FAB-5997-487A-BB15-9867D85E1044}"/>
          </ac:picMkLst>
        </pc:picChg>
        <pc:picChg chg="del">
          <ac:chgData name="Gabriela Santos" userId="2a70df36639ca50a" providerId="LiveId" clId="{C5DA01E0-8130-4B25-AD52-C1C3D42F8648}" dt="2018-07-04T13:08:20.099" v="5480" actId="478"/>
          <ac:picMkLst>
            <pc:docMk/>
            <pc:sldMk cId="4154571341" sldId="493"/>
            <ac:picMk id="4" creationId="{95049A13-1494-4EF6-94E6-A416A4F54296}"/>
          </ac:picMkLst>
        </pc:picChg>
        <pc:picChg chg="add mod modCrop">
          <ac:chgData name="Gabriela Santos" userId="2a70df36639ca50a" providerId="LiveId" clId="{C5DA01E0-8130-4B25-AD52-C1C3D42F8648}" dt="2018-07-04T13:10:04.809" v="5504" actId="14100"/>
          <ac:picMkLst>
            <pc:docMk/>
            <pc:sldMk cId="4154571341" sldId="493"/>
            <ac:picMk id="5" creationId="{824F4DE0-A7A0-4C81-8D92-B73B38AE682C}"/>
          </ac:picMkLst>
        </pc:picChg>
      </pc:sldChg>
      <pc:sldChg chg="addSp modSp add modNotesTx">
        <pc:chgData name="Gabriela Santos" userId="2a70df36639ca50a" providerId="LiveId" clId="{C5DA01E0-8130-4B25-AD52-C1C3D42F8648}" dt="2018-07-05T11:08:16.474" v="6262" actId="20577"/>
        <pc:sldMkLst>
          <pc:docMk/>
          <pc:sldMk cId="846267580" sldId="494"/>
        </pc:sldMkLst>
        <pc:spChg chg="add mod">
          <ac:chgData name="Gabriela Santos" userId="2a70df36639ca50a" providerId="LiveId" clId="{C5DA01E0-8130-4B25-AD52-C1C3D42F8648}" dt="2018-07-04T23:50:46.394" v="5556" actId="1076"/>
          <ac:spMkLst>
            <pc:docMk/>
            <pc:sldMk cId="846267580" sldId="494"/>
            <ac:spMk id="2" creationId="{D2C27AF2-11A0-48D2-A610-E5BE056178E5}"/>
          </ac:spMkLst>
        </pc:spChg>
      </pc:sldChg>
      <pc:sldChg chg="addSp modSp add ord">
        <pc:chgData name="Gabriela Santos" userId="2a70df36639ca50a" providerId="LiveId" clId="{C5DA01E0-8130-4B25-AD52-C1C3D42F8648}" dt="2018-07-05T00:06:30.352" v="5672" actId="1076"/>
        <pc:sldMkLst>
          <pc:docMk/>
          <pc:sldMk cId="3589238289" sldId="495"/>
        </pc:sldMkLst>
        <pc:spChg chg="ord">
          <ac:chgData name="Gabriela Santos" userId="2a70df36639ca50a" providerId="LiveId" clId="{C5DA01E0-8130-4B25-AD52-C1C3D42F8648}" dt="2018-07-04T23:53:30.145" v="5564" actId="166"/>
          <ac:spMkLst>
            <pc:docMk/>
            <pc:sldMk cId="3589238289" sldId="495"/>
            <ac:spMk id="2" creationId="{D2C27AF2-11A0-48D2-A610-E5BE056178E5}"/>
          </ac:spMkLst>
        </pc:spChg>
        <pc:spChg chg="mod">
          <ac:chgData name="Gabriela Santos" userId="2a70df36639ca50a" providerId="LiveId" clId="{C5DA01E0-8130-4B25-AD52-C1C3D42F8648}" dt="2018-07-04T23:53:40.257" v="5566" actId="1076"/>
          <ac:spMkLst>
            <pc:docMk/>
            <pc:sldMk cId="3589238289" sldId="495"/>
            <ac:spMk id="5" creationId="{84ED62CD-A5DC-4FD9-BE18-10B753E86453}"/>
          </ac:spMkLst>
        </pc:spChg>
        <pc:spChg chg="add mod">
          <ac:chgData name="Gabriela Santos" userId="2a70df36639ca50a" providerId="LiveId" clId="{C5DA01E0-8130-4B25-AD52-C1C3D42F8648}" dt="2018-07-04T23:57:43.952" v="5569" actId="14100"/>
          <ac:spMkLst>
            <pc:docMk/>
            <pc:sldMk cId="3589238289" sldId="495"/>
            <ac:spMk id="15" creationId="{FF75B739-9EF3-42EC-996A-95E3A8FD6420}"/>
          </ac:spMkLst>
        </pc:spChg>
        <pc:spChg chg="add mod">
          <ac:chgData name="Gabriela Santos" userId="2a70df36639ca50a" providerId="LiveId" clId="{C5DA01E0-8130-4B25-AD52-C1C3D42F8648}" dt="2018-07-05T00:06:30.352" v="5672" actId="1076"/>
          <ac:spMkLst>
            <pc:docMk/>
            <pc:sldMk cId="3589238289" sldId="495"/>
            <ac:spMk id="17" creationId="{B6FAB51D-B319-44F4-A507-A2487D8A2E3F}"/>
          </ac:spMkLst>
        </pc:spChg>
      </pc:sldChg>
      <pc:sldChg chg="add del">
        <pc:chgData name="Gabriela Santos" userId="2a70df36639ca50a" providerId="LiveId" clId="{C5DA01E0-8130-4B25-AD52-C1C3D42F8648}" dt="2018-07-04T23:53:10.098" v="5558"/>
        <pc:sldMkLst>
          <pc:docMk/>
          <pc:sldMk cId="4144142915" sldId="495"/>
        </pc:sldMkLst>
      </pc:sldChg>
      <pc:sldChg chg="addSp delSp modSp add ord">
        <pc:chgData name="Gabriela Santos" userId="2a70df36639ca50a" providerId="LiveId" clId="{C5DA01E0-8130-4B25-AD52-C1C3D42F8648}" dt="2018-07-05T00:09:56.219" v="5691" actId="1076"/>
        <pc:sldMkLst>
          <pc:docMk/>
          <pc:sldMk cId="261151350" sldId="496"/>
        </pc:sldMkLst>
        <pc:spChg chg="mod">
          <ac:chgData name="Gabriela Santos" userId="2a70df36639ca50a" providerId="LiveId" clId="{C5DA01E0-8130-4B25-AD52-C1C3D42F8648}" dt="2018-07-05T00:08:15.568" v="5676" actId="1076"/>
          <ac:spMkLst>
            <pc:docMk/>
            <pc:sldMk cId="261151350" sldId="496"/>
            <ac:spMk id="2" creationId="{D2C27AF2-11A0-48D2-A610-E5BE056178E5}"/>
          </ac:spMkLst>
        </pc:spChg>
        <pc:spChg chg="add del mod">
          <ac:chgData name="Gabriela Santos" userId="2a70df36639ca50a" providerId="LiveId" clId="{C5DA01E0-8130-4B25-AD52-C1C3D42F8648}" dt="2018-07-05T00:09:03.899" v="5679" actId="478"/>
          <ac:spMkLst>
            <pc:docMk/>
            <pc:sldMk cId="261151350" sldId="496"/>
            <ac:spMk id="3" creationId="{F1087E70-4E18-4A52-82B3-5D27B3B83788}"/>
          </ac:spMkLst>
        </pc:spChg>
        <pc:spChg chg="add mod">
          <ac:chgData name="Gabriela Santos" userId="2a70df36639ca50a" providerId="LiveId" clId="{C5DA01E0-8130-4B25-AD52-C1C3D42F8648}" dt="2018-07-05T00:09:45.688" v="5685" actId="1076"/>
          <ac:spMkLst>
            <pc:docMk/>
            <pc:sldMk cId="261151350" sldId="496"/>
            <ac:spMk id="4" creationId="{B2147D74-64CA-4C47-9799-CCC615742635}"/>
          </ac:spMkLst>
        </pc:spChg>
        <pc:spChg chg="add mod">
          <ac:chgData name="Gabriela Santos" userId="2a70df36639ca50a" providerId="LiveId" clId="{C5DA01E0-8130-4B25-AD52-C1C3D42F8648}" dt="2018-07-05T00:09:49.891" v="5687" actId="1076"/>
          <ac:spMkLst>
            <pc:docMk/>
            <pc:sldMk cId="261151350" sldId="496"/>
            <ac:spMk id="15" creationId="{E8283BE5-D1D4-42CB-8115-4200F3B6701E}"/>
          </ac:spMkLst>
        </pc:spChg>
        <pc:spChg chg="add mod">
          <ac:chgData name="Gabriela Santos" userId="2a70df36639ca50a" providerId="LiveId" clId="{C5DA01E0-8130-4B25-AD52-C1C3D42F8648}" dt="2018-07-05T00:09:52.875" v="5689" actId="1076"/>
          <ac:spMkLst>
            <pc:docMk/>
            <pc:sldMk cId="261151350" sldId="496"/>
            <ac:spMk id="17" creationId="{AF51D82C-782B-4E60-8BE5-4DDED2AA66CC}"/>
          </ac:spMkLst>
        </pc:spChg>
        <pc:spChg chg="add mod">
          <ac:chgData name="Gabriela Santos" userId="2a70df36639ca50a" providerId="LiveId" clId="{C5DA01E0-8130-4B25-AD52-C1C3D42F8648}" dt="2018-07-05T00:09:56.219" v="5691" actId="1076"/>
          <ac:spMkLst>
            <pc:docMk/>
            <pc:sldMk cId="261151350" sldId="496"/>
            <ac:spMk id="18" creationId="{96D42C67-FB19-4AFC-87AC-EA2425C2235F}"/>
          </ac:spMkLst>
        </pc:spChg>
      </pc:sldChg>
      <pc:sldChg chg="addSp modSp add ord">
        <pc:chgData name="Gabriela Santos" userId="2a70df36639ca50a" providerId="LiveId" clId="{C5DA01E0-8130-4B25-AD52-C1C3D42F8648}" dt="2018-07-05T00:13:57.942" v="5697" actId="1076"/>
        <pc:sldMkLst>
          <pc:docMk/>
          <pc:sldMk cId="4003404197" sldId="497"/>
        </pc:sldMkLst>
        <pc:spChg chg="mod">
          <ac:chgData name="Gabriela Santos" userId="2a70df36639ca50a" providerId="LiveId" clId="{C5DA01E0-8130-4B25-AD52-C1C3D42F8648}" dt="2018-07-05T00:13:57.942" v="5697" actId="1076"/>
          <ac:spMkLst>
            <pc:docMk/>
            <pc:sldMk cId="4003404197" sldId="497"/>
            <ac:spMk id="2" creationId="{D2C27AF2-11A0-48D2-A610-E5BE056178E5}"/>
          </ac:spMkLst>
        </pc:spChg>
        <pc:spChg chg="add mod">
          <ac:chgData name="Gabriela Santos" userId="2a70df36639ca50a" providerId="LiveId" clId="{C5DA01E0-8130-4B25-AD52-C1C3D42F8648}" dt="2018-07-05T00:11:54.672" v="5696" actId="1076"/>
          <ac:spMkLst>
            <pc:docMk/>
            <pc:sldMk cId="4003404197" sldId="497"/>
            <ac:spMk id="19" creationId="{B5D4EF32-638B-483A-B002-E58DC2F026F7}"/>
          </ac:spMkLst>
        </pc:spChg>
      </pc:sldChg>
      <pc:sldChg chg="addSp modSp add">
        <pc:chgData name="Gabriela Santos" userId="2a70df36639ca50a" providerId="LiveId" clId="{C5DA01E0-8130-4B25-AD52-C1C3D42F8648}" dt="2018-07-05T00:16:41.691" v="5703" actId="1076"/>
        <pc:sldMkLst>
          <pc:docMk/>
          <pc:sldMk cId="2845303262" sldId="498"/>
        </pc:sldMkLst>
        <pc:spChg chg="mod">
          <ac:chgData name="Gabriela Santos" userId="2a70df36639ca50a" providerId="LiveId" clId="{C5DA01E0-8130-4B25-AD52-C1C3D42F8648}" dt="2018-07-05T00:16:37.863" v="5699" actId="1076"/>
          <ac:spMkLst>
            <pc:docMk/>
            <pc:sldMk cId="2845303262" sldId="498"/>
            <ac:spMk id="2" creationId="{D2C27AF2-11A0-48D2-A610-E5BE056178E5}"/>
          </ac:spMkLst>
        </pc:spChg>
        <pc:spChg chg="add mod">
          <ac:chgData name="Gabriela Santos" userId="2a70df36639ca50a" providerId="LiveId" clId="{C5DA01E0-8130-4B25-AD52-C1C3D42F8648}" dt="2018-07-05T00:16:41.691" v="5703" actId="1076"/>
          <ac:spMkLst>
            <pc:docMk/>
            <pc:sldMk cId="2845303262" sldId="498"/>
            <ac:spMk id="20" creationId="{AA2C2208-EB0D-40AC-936A-DC847CDC02C4}"/>
          </ac:spMkLst>
        </pc:spChg>
      </pc:sldChg>
      <pc:sldChg chg="addSp modSp add ord">
        <pc:chgData name="Gabriela Santos" userId="2a70df36639ca50a" providerId="LiveId" clId="{C5DA01E0-8130-4B25-AD52-C1C3D42F8648}" dt="2018-07-05T00:18:20.921" v="5708" actId="1076"/>
        <pc:sldMkLst>
          <pc:docMk/>
          <pc:sldMk cId="730605746" sldId="499"/>
        </pc:sldMkLst>
        <pc:spChg chg="mod">
          <ac:chgData name="Gabriela Santos" userId="2a70df36639ca50a" providerId="LiveId" clId="{C5DA01E0-8130-4B25-AD52-C1C3D42F8648}" dt="2018-07-05T00:18:16.827" v="5706" actId="1076"/>
          <ac:spMkLst>
            <pc:docMk/>
            <pc:sldMk cId="730605746" sldId="499"/>
            <ac:spMk id="2" creationId="{D2C27AF2-11A0-48D2-A610-E5BE056178E5}"/>
          </ac:spMkLst>
        </pc:spChg>
        <pc:spChg chg="add mod">
          <ac:chgData name="Gabriela Santos" userId="2a70df36639ca50a" providerId="LiveId" clId="{C5DA01E0-8130-4B25-AD52-C1C3D42F8648}" dt="2018-07-05T00:18:20.921" v="5708" actId="1076"/>
          <ac:spMkLst>
            <pc:docMk/>
            <pc:sldMk cId="730605746" sldId="499"/>
            <ac:spMk id="21" creationId="{832763E3-0887-40FA-B09E-7A1FD5E79B4E}"/>
          </ac:spMkLst>
        </pc:spChg>
      </pc:sldChg>
      <pc:sldChg chg="addSp delSp modSp add ord">
        <pc:chgData name="Gabriela Santos" userId="2a70df36639ca50a" providerId="LiveId" clId="{C5DA01E0-8130-4B25-AD52-C1C3D42F8648}" dt="2018-07-05T00:22:28.941" v="5727" actId="1076"/>
        <pc:sldMkLst>
          <pc:docMk/>
          <pc:sldMk cId="3844511242" sldId="500"/>
        </pc:sldMkLst>
        <pc:spChg chg="del">
          <ac:chgData name="Gabriela Santos" userId="2a70df36639ca50a" providerId="LiveId" clId="{C5DA01E0-8130-4B25-AD52-C1C3D42F8648}" dt="2018-07-05T00:22:21.960" v="5724" actId="478"/>
          <ac:spMkLst>
            <pc:docMk/>
            <pc:sldMk cId="3844511242" sldId="500"/>
            <ac:spMk id="2" creationId="{D2C27AF2-11A0-48D2-A610-E5BE056178E5}"/>
          </ac:spMkLst>
        </pc:spChg>
        <pc:spChg chg="add mod">
          <ac:chgData name="Gabriela Santos" userId="2a70df36639ca50a" providerId="LiveId" clId="{C5DA01E0-8130-4B25-AD52-C1C3D42F8648}" dt="2018-07-05T00:22:28.941" v="5727" actId="1076"/>
          <ac:spMkLst>
            <pc:docMk/>
            <pc:sldMk cId="3844511242" sldId="500"/>
            <ac:spMk id="22" creationId="{695B3E1E-D142-4D53-8E15-C9950358E469}"/>
          </ac:spMkLst>
        </pc:spChg>
      </pc:sldChg>
      <pc:sldChg chg="addSp delSp modSp add">
        <pc:chgData name="Gabriela Santos" userId="2a70df36639ca50a" providerId="LiveId" clId="{C5DA01E0-8130-4B25-AD52-C1C3D42F8648}" dt="2018-07-05T00:35:32.204" v="5767" actId="14100"/>
        <pc:sldMkLst>
          <pc:docMk/>
          <pc:sldMk cId="2716631624" sldId="501"/>
        </pc:sldMkLst>
        <pc:spChg chg="add mod">
          <ac:chgData name="Gabriela Santos" userId="2a70df36639ca50a" providerId="LiveId" clId="{C5DA01E0-8130-4B25-AD52-C1C3D42F8648}" dt="2018-07-05T00:35:32.204" v="5767" actId="14100"/>
          <ac:spMkLst>
            <pc:docMk/>
            <pc:sldMk cId="2716631624" sldId="501"/>
            <ac:spMk id="2" creationId="{D9FE98CE-D3B7-4DC4-871E-9326AF25D9B2}"/>
          </ac:spMkLst>
        </pc:spChg>
        <pc:spChg chg="del">
          <ac:chgData name="Gabriela Santos" userId="2a70df36639ca50a" providerId="LiveId" clId="{C5DA01E0-8130-4B25-AD52-C1C3D42F8648}" dt="2018-07-05T00:35:00.903" v="5761" actId="478"/>
          <ac:spMkLst>
            <pc:docMk/>
            <pc:sldMk cId="2716631624" sldId="501"/>
            <ac:spMk id="9" creationId="{C575D463-722D-4230-AE42-48A4C7333ED0}"/>
          </ac:spMkLst>
        </pc:spChg>
      </pc:sldChg>
      <pc:sldChg chg="addSp modSp add modNotesTx">
        <pc:chgData name="Gabriela Santos" userId="2a70df36639ca50a" providerId="LiveId" clId="{C5DA01E0-8130-4B25-AD52-C1C3D42F8648}" dt="2018-07-05T11:16:21.829" v="6321" actId="20577"/>
        <pc:sldMkLst>
          <pc:docMk/>
          <pc:sldMk cId="535456349" sldId="502"/>
        </pc:sldMkLst>
        <pc:spChg chg="add mod">
          <ac:chgData name="Gabriela Santos" userId="2a70df36639ca50a" providerId="LiveId" clId="{C5DA01E0-8130-4B25-AD52-C1C3D42F8648}" dt="2018-07-05T01:02:55.058" v="5788" actId="1076"/>
          <ac:spMkLst>
            <pc:docMk/>
            <pc:sldMk cId="535456349" sldId="502"/>
            <ac:spMk id="6" creationId="{9C75EEE3-1293-4E66-A336-5FECA7384148}"/>
          </ac:spMkLst>
        </pc:spChg>
      </pc:sldChg>
      <pc:sldChg chg="modSp add">
        <pc:chgData name="Gabriela Santos" userId="2a70df36639ca50a" providerId="LiveId" clId="{C5DA01E0-8130-4B25-AD52-C1C3D42F8648}" dt="2018-07-05T01:02:35.918" v="5786" actId="1035"/>
        <pc:sldMkLst>
          <pc:docMk/>
          <pc:sldMk cId="2750526423" sldId="503"/>
        </pc:sldMkLst>
        <pc:spChg chg="mod">
          <ac:chgData name="Gabriela Santos" userId="2a70df36639ca50a" providerId="LiveId" clId="{C5DA01E0-8130-4B25-AD52-C1C3D42F8648}" dt="2018-07-05T01:01:42.898" v="5782" actId="1076"/>
          <ac:spMkLst>
            <pc:docMk/>
            <pc:sldMk cId="2750526423" sldId="503"/>
            <ac:spMk id="7" creationId="{784C6419-A9D0-43D4-ADB6-8AFFFC041654}"/>
          </ac:spMkLst>
        </pc:spChg>
        <pc:picChg chg="mod">
          <ac:chgData name="Gabriela Santos" userId="2a70df36639ca50a" providerId="LiveId" clId="{C5DA01E0-8130-4B25-AD52-C1C3D42F8648}" dt="2018-07-05T01:02:35.918" v="5786" actId="1035"/>
          <ac:picMkLst>
            <pc:docMk/>
            <pc:sldMk cId="2750526423" sldId="503"/>
            <ac:picMk id="5" creationId="{8649E2B8-D540-492B-AD47-F427E08FFD99}"/>
          </ac:picMkLst>
        </pc:picChg>
      </pc:sldChg>
      <pc:sldChg chg="modSp add">
        <pc:chgData name="Gabriela Santos" userId="2a70df36639ca50a" providerId="LiveId" clId="{C5DA01E0-8130-4B25-AD52-C1C3D42F8648}" dt="2018-07-05T01:04:34.951" v="5794" actId="1038"/>
        <pc:sldMkLst>
          <pc:docMk/>
          <pc:sldMk cId="3009015132" sldId="504"/>
        </pc:sldMkLst>
        <pc:spChg chg="mod">
          <ac:chgData name="Gabriela Santos" userId="2a70df36639ca50a" providerId="LiveId" clId="{C5DA01E0-8130-4B25-AD52-C1C3D42F8648}" dt="2018-07-05T01:03:38.321" v="5793" actId="1076"/>
          <ac:spMkLst>
            <pc:docMk/>
            <pc:sldMk cId="3009015132" sldId="504"/>
            <ac:spMk id="6" creationId="{9C75EEE3-1293-4E66-A336-5FECA7384148}"/>
          </ac:spMkLst>
        </pc:spChg>
        <pc:picChg chg="mod">
          <ac:chgData name="Gabriela Santos" userId="2a70df36639ca50a" providerId="LiveId" clId="{C5DA01E0-8130-4B25-AD52-C1C3D42F8648}" dt="2018-07-05T01:04:34.951" v="5794" actId="1038"/>
          <ac:picMkLst>
            <pc:docMk/>
            <pc:sldMk cId="3009015132" sldId="504"/>
            <ac:picMk id="5" creationId="{8649E2B8-D540-492B-AD47-F427E08FFD99}"/>
          </ac:picMkLst>
        </pc:picChg>
      </pc:sldChg>
      <pc:sldChg chg="modSp add">
        <pc:chgData name="Gabriela Santos" userId="2a70df36639ca50a" providerId="LiveId" clId="{C5DA01E0-8130-4B25-AD52-C1C3D42F8648}" dt="2018-07-05T02:22:57.611" v="5843" actId="14100"/>
        <pc:sldMkLst>
          <pc:docMk/>
          <pc:sldMk cId="3276717904" sldId="505"/>
        </pc:sldMkLst>
        <pc:spChg chg="mod">
          <ac:chgData name="Gabriela Santos" userId="2a70df36639ca50a" providerId="LiveId" clId="{C5DA01E0-8130-4B25-AD52-C1C3D42F8648}" dt="2018-07-05T02:22:57.611" v="5843" actId="14100"/>
          <ac:spMkLst>
            <pc:docMk/>
            <pc:sldMk cId="3276717904" sldId="505"/>
            <ac:spMk id="5" creationId="{FF1F2999-A02D-43F2-BAF8-2001C1ADC478}"/>
          </ac:spMkLst>
        </pc:spChg>
      </pc:sldChg>
      <pc:sldChg chg="add ord">
        <pc:chgData name="Gabriela Santos" userId="2a70df36639ca50a" providerId="LiveId" clId="{C5DA01E0-8130-4B25-AD52-C1C3D42F8648}" dt="2018-07-05T11:00:37.013" v="6093"/>
        <pc:sldMkLst>
          <pc:docMk/>
          <pc:sldMk cId="49669209" sldId="50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9A560C-215F-4B28-8FB6-E4A08AACB4D0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09765E-6FFE-4E17-9FCD-71D1269C88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3796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200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4269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Responsável por ter toda a lógica de negócio e também se comunicar com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backend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35593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Angular tem uma propriedade chamada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ngModel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 que é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Usando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two-way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binding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ngModel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colocamos apenas [()]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Nela passamos 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variavel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Existem outras formas de fazer que não trataremos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Para lembrar do que usar: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- Sintaxe banana na caixa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que o angular faz: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bindon-ngModel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7240960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Nada mais é do que a representação de uma entidade, e ela pode ser um campo simples ou um objeto.</a:t>
            </a:r>
          </a:p>
          <a:p>
            <a:r>
              <a:rPr lang="pt-BR" dirty="0"/>
              <a:t>- Exemplo de objeto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639368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Emitir eventos customizados, ou seja, quando o usuário clicar o componente pai chama a lógica necessária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Criamos o contador, a propriedade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readonly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não deixa o usuário editar o campo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Vamos usar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event-binding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property-binding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479795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Shape 4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1563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Pode ser injetado em outras classes, usando a injeção de dependência do angular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69481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Injeção de dependência: Ela faz com que o framework forneça automaticamente uma instancia de uma classe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91407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7006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Termos várias páginas diferentes são comum na aplicação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 (Single Page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ou seja, aplicações de uma página só</a:t>
            </a:r>
          </a:p>
          <a:p>
            <a:pPr marL="0" indent="0">
              <a:buFontTx/>
              <a:buNone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pt-B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Mesmo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aplicação só tendo uma página podemos ter </a:t>
            </a:r>
            <a:r>
              <a:rPr lang="pt-B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telas diferentes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Para ir de uma tela para outra é o ROUTER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43024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42225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32335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conjunto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JavaScipt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 ele é compilado o angular compila sozinho com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serve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 puramente interpretado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82600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Angular CLI é uma 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ferramenta de interface de linha de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comando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pode criar um projeto, adicionar arquivos e executar várias tarefas de desenvolvimento contínuas, como teste, empacotamento e implantação.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80922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Cria alguns arquivos iniciais e ele também instala todos os pacotes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npm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necessários como: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Bibliotecas do angular juntamente com as suas dependências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serve para que o código seja servido ao browser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Abrir no navegador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6012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ANGULARJS É UM FRAMEWORK JAVASCRIPT CÓDIGO ABERTO, MANTIDO PELO GOOGLE </a:t>
            </a:r>
          </a:p>
          <a:p>
            <a:r>
              <a:rPr lang="pt-BR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PRIMEIRA VERSÃO LANÇADA EM 2010</a:t>
            </a:r>
          </a:p>
          <a:p>
            <a:endParaRPr lang="pt-BR" sz="16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ANGULARJS É SOMENTE PARA O CLIENTE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 É PARA AMBOS OS LADOS, LAÇADO EM 2014</a:t>
            </a:r>
          </a:p>
          <a:p>
            <a:endParaRPr lang="pt-BR" sz="16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600" dirty="0"/>
              <a:t>- </a:t>
            </a:r>
            <a:r>
              <a:rPr lang="pt-BR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CURVA DE APRENDIZAGEM LONGA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21451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Abrir pasta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Node_modules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bibliotecas e dependências necessárias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75801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package.json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bibliotecas utilizadas p desenvolver e rodar o projeto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39845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src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app – onde vamos trabalhar os componentes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3394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app-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component.ts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 o componente principal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84673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é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pt-BR" dirty="0" err="1"/>
              <a:t>Css</a:t>
            </a:r>
            <a:endParaRPr lang="pt-BR" dirty="0"/>
          </a:p>
          <a:p>
            <a:pPr marL="171450" indent="-171450">
              <a:buFontTx/>
              <a:buChar char="-"/>
            </a:pPr>
            <a:r>
              <a:rPr lang="pt-BR" dirty="0"/>
              <a:t>- arquivo de testes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2325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Observar a nomenclatura dos arquivos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563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Olhar que no app-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tem um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title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também, essa saída do dado do componente para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chama interpolação.</a:t>
            </a: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Mudar para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World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28633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Tirar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td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resto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Observar que não precisa atualizar a página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00521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Primeiro manualmente para entender o padrão de nomenclatura e boas práticas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dentro do app criar novo diretório meu-primeiro e arquivo meu-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primeiro.component.ts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75910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... é o padrão de criação de classe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ECMAscript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(ainda não é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TypeScript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1485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- BLOCOS PRINCIPAIS DO ANGULAR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6766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Precisamos informar que essa classe para o angular é um componente, então colocamos um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decorator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@, mesma coisa que uma anotação no Java. 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Informamos ao compilador que essa classe é um componente do angular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31895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Então precisamos ter essa classe em algum lugar, importando o pacote que está em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nodemodules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pacote angular/core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733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e os detalhes que vamos passar depois que são os METADADOS com a notação {} como um objeto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selector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é o nome da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HMTL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13986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Precisamos de um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(usamos outra funcionalidade da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ECMAscript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literal, para não precisar concatenar usa crase)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41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30060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Nós criamos o componente, precisamos utilizar esse componente em outra classe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como no app-component.html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Fazemos uma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 o nome &lt;meu-primeiro-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Vai dar erro, porque o componente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não sabe onde está o meu-primeiro-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  <a:p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-Precisa importar em outro lugar, porque o que importamos anteriormente é visto apenas internamente e para expor para outros arquivos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42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77808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precisamos por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export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 frente,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31582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 também precisa ser declarado no módulo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44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54875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 importar nele a pasta que está, ou seja, o caminho. Observar que não precisa da extensão TS.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45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144495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Esse foi fazer manualmente, mas o angular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cria esse componente sozinho: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 (de gerar) c (componente) meu-primeiro2 criando todos os arquivos separados e também já atualiza o modulo.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46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239144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 exemplo, um módulo admin que gerencia todos os usuários, um de produtos,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Com o uso de módulos você escolhe o que vai expor do módulo atual para outros módulos.</a:t>
            </a:r>
          </a:p>
          <a:p>
            <a:pPr marL="171450" indent="-171450">
              <a:buFontTx/>
              <a:buChar char="-"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48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4877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- PRIMEIRO VOU FALAR BREVEMENTE DE COMPONENTES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57553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AppModule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módulo raiz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49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93369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Observar a convenção de nomenclatura: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AppModule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-&gt;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app.module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50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031646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@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NgModule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decorator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decorar a classe,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51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085842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uma classe que representa um módulo que é um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decorator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precisa importar do angular/core (a maioria é desse)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52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823719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BrowserModule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prepara a aplicação para ser executada em um browser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53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774734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Depois tem os importes das classes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54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53386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-METADADOS: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55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837412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declarations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componentes, diretivas 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pipes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queremos utilizar nesse módulo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56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584647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outros módulos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57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209449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providers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serviços que ficaram disponíveis para todos os componentes desse módulo, como é o principal fica para todos, por exemplo: verificação de login, guardas de rotas porque tem escopo global.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58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7004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Resumo: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principal função do componente é mostrar dados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Para mostrar dados ele encapsula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18677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bootstrap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tem somente no módulo raiz, qual componente deve ser instanciado quando executar a aplicação, o app-component.html.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59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699734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Olhar a diferença do módulo de funcionalidade para o raiz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 tem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bootstrap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tem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CommonModule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(ao invés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browserModule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 contém diretivas 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pipes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mais comuns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61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397320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Ele cria no mesmo que o módulo anterior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63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955712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Quero que o cursos componentes faça parte do cursos modules, dentro de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declarations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importamos ele e fazer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lá em cima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64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49182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Nas boas práticas do angular esse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tem que ir depois dos principais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65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39233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Copiar o seletor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66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76630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Colocar 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principal (pegar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selector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67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413583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dá erro no browser porque não sabe de onde tirar esse app-cursos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68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217675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poder usar ele no module principal precisa adicionar um metadado, então coloca dentro dele coloca em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exports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CursosComponent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69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886870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Só que agora temos um módulo</a:t>
            </a:r>
          </a:p>
          <a:p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Queros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utilizar a classe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cursosModule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app.module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não podemos importar direto o componente porque ele está dentro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cursosmodule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 Importar a classe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app.module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70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453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725308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COM O CURSOSMODULE IMPORTADO, TUDO O QUE ESTIVER ALÍ DENTRO DE DECLARATIONS CONSEGUI USAR O CURSOSMODULE</a:t>
            </a:r>
          </a:p>
          <a:p>
            <a:r>
              <a:rPr lang="pt-BR" dirty="0"/>
              <a:t>- EXEMPLO: COLOCAR DENTRO DE MEU-PRIMEIRO-COMPONENTE2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71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90652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BR" dirty="0"/>
              <a:t>Colocar aqui e ver </a:t>
            </a:r>
            <a:r>
              <a:rPr lang="pt-BR" dirty="0" err="1"/>
              <a:t>oq</a:t>
            </a:r>
            <a:r>
              <a:rPr lang="pt-BR" dirty="0"/>
              <a:t> acontece, </a:t>
            </a:r>
            <a:r>
              <a:rPr lang="pt-BR" dirty="0" err="1"/>
              <a:t>pq</a:t>
            </a:r>
            <a:r>
              <a:rPr lang="pt-BR" dirty="0"/>
              <a:t> esse aqui </a:t>
            </a:r>
            <a:r>
              <a:rPr lang="pt-BR" dirty="0" err="1"/>
              <a:t>ta</a:t>
            </a:r>
            <a:r>
              <a:rPr lang="pt-BR" dirty="0"/>
              <a:t> no principal então quando colocamos </a:t>
            </a:r>
            <a:r>
              <a:rPr lang="pt-BR" dirty="0" err="1"/>
              <a:t>aq</a:t>
            </a:r>
            <a:r>
              <a:rPr lang="pt-BR" dirty="0"/>
              <a:t> lá aparece</a:t>
            </a:r>
          </a:p>
          <a:p>
            <a:pPr marL="171450" indent="-171450">
              <a:buFontTx/>
              <a:buChar char="-"/>
            </a:pPr>
            <a:r>
              <a:rPr lang="pt-BR" dirty="0"/>
              <a:t>Mas colocar ele direto lá daria erro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72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435524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Pegar o seletor de curso-detalhe e colocar como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cursos</a:t>
            </a:r>
          </a:p>
          <a:p>
            <a:endParaRPr lang="pt-BR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observar que ele mostrou sem precisar importar, porque esse componente foi criado dentro do diretório cursos. E o cursos está importado no principal, porém se quiser usar 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&lt;app-curso-detalhe&gt; direto no principal, não é possível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Finalizando, essa é a ideia de usar módulos no angular, pois assim conseguimos controlar o que cada módulo pode ver.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74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042277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componentes que criamos sempre tem um HTML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 dentro do HTML é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ser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renderizado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 qual o usuário pode ver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75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8795586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No nosso componente temos a chamada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podendo ser o arquivo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como fizemos antes (só até 3 linhas).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76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03674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Dentro da classe do componente é onde colocaremos o nosso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a lógica de programação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78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933292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Também aprendemos que usando o nosso seletor podemos criar as nossas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porque o angular utiliza o padrão web componente por trás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79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883223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 enquanto só usamos código estático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Mas no Angular foi projetado para facilitar aplicações dinâmicas, e é aqui que as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entram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pt-BR" dirty="0"/>
              <a:t>No olá mundo usamos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Primeiro vamos tirar o texto do HTML de cursos</a:t>
            </a:r>
          </a:p>
          <a:p>
            <a:pPr marL="171450" indent="-171450">
              <a:buFontTx/>
              <a:buChar char="-"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80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53695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Primeiro vamos tirar o texto do HTML de cursos</a:t>
            </a:r>
          </a:p>
          <a:p>
            <a:endParaRPr lang="pt-BR" dirty="0"/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Agora se quiséssemos que isso fosse uma aplicação dinâmica, ou seja, querendo que 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venha de outro lugar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Lá no componente de cursos, dentro da classe, vamos declarar uma variável contendo 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não é uma linguagem fortemente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tipada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Para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tipar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variável é só colocar variável: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Para acessar a variável no código do componente usamos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Pode inicializar no construtor, na inicialização, ou em qualquer outro método.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81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603117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Agora para passar essa variável para o HTML, utilizamos interpolação {{ }} como já vimos.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82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2800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APLICAÇÕES ORIENTADAS A COMPONENTES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Temos o componente pai ou raiz que contém tudo o que tem na aplicação: barra navegação, barra lateral, listas, etc.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Um componente pode ter outros dentro dele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470956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Para fazer uma lista usamos &lt;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e &lt;li&gt;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83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327816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Para fazer de maneira dinâmica, o angular tem as diretivas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Vamos no componente e fazemos um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array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cursos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84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327823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usamos a diretiva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ngFor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possui uma expressão com uma variável local que incrementa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array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declarado no componente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85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457160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Que seria mesmo que o for percorrendo o vetor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existem muitas outras diretivas que não vamos trabalhar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86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91286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Mesmo que tenhamos feito o for de forma dinâmica, todo esse código é muito estático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 dentro do componente é o código responsável apenas para mostrar ao usuário e interagir com o usuário, como botões, etc.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Separar essas informações (boas práticas) em outra classe chamada de serviço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componente vai precisar de uma informação para mostrar na tela, obter do servidor, como por exemplo a lista de alunos do portal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cba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87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567869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Utilizamos um conceito chamado de injeção de dependência, que é fazer com que o angular forneça automaticamente uma instancia dessa classe de serviço para não precisar instanciar manualmente: 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Injeção de dependência existe em várias linguagens e frameworks. Ela faz com que o framework ou a linguagem forneça uma instancia de uma classe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Diminuir o acoplamento entre classes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Ao invés da classe cliente, no caso o componente, saber qual classe concreta ela precisa utilizar, ela delega isto para outra classe que, além de retornar a implementação apropriada para aquela interface, ainda injeta a dependência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Exemplo: Você é um leito de jornal físico, todo dia você acorda e quer ler o seu jornal enquanto toma o seu café da manhã. Qual seria o primeiro cenário?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- Você acordar ir até a banca, comprar o jornal, voltar e ler o seu jornal enquanto toma o seu café. Mas dá muito trabalho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Cenário 2: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- Uma assinatura de jornal, você recebe o jornal na sua casa todo dia. O máximo que você faz é caminhar até a porta. Ou seja, você vai obter automaticamente o serviço e fazer uso ele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89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094121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Temos duas escolhas, criar manualmente ou continuar usando o angular-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gerar automaticamente o esqueleto inicial.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 s(serviços) cursos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Se colocar apenas esse comando, ele vai gerar no diretório app, no raiz, para criar dentro do diretório cursos precisa colocar: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 s cursos/cursos</a:t>
            </a:r>
          </a:p>
          <a:p>
            <a:pPr marL="171450" indent="-171450">
              <a:buFontTx/>
              <a:buChar char="-"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90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062366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Esse é o conceito de injeção de dependência, quem faz isso é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decorator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@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injectable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Que significa que essa classe pode ser injetada em outra classe para que o uso dela possa ser feito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Como fazer a injeção? 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- Por construtor ou métodos set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- No angular é apenas via construtor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 uma classe que executamos uma lógica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Para seguir as boas práticas, pegamos o vetor de cursos e colocamos dentro de uma função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getCursos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apenas retorna os cursos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91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327596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Agora precisa utilizar a classe do serviço no componente</a:t>
            </a: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Primeiramente importa a classe de serviço e instancia essa classe em uma variável serviço.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seguir as boas práticas, pegamos o vetor de cursos e colocamos dentro de uma função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getCursos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apenas retorna os cursos</a:t>
            </a: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Agora precisa utilizar a classe do serviço no componente</a:t>
            </a: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Vou declarar no construtor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cursosService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tipo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CursosService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(importando em cima) 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Podemos adicionar os modificadores de acesso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Entao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cursos vai receber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cursosService.getCursos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92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149997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Dentro de </a:t>
            </a:r>
            <a:r>
              <a:rPr lang="pt-BR" dirty="0" err="1"/>
              <a:t>cursos.module</a:t>
            </a:r>
            <a:r>
              <a:rPr lang="pt-BR" dirty="0"/>
              <a:t> declaramos quais serviços queremos ver</a:t>
            </a:r>
          </a:p>
          <a:p>
            <a:endParaRPr lang="pt-BR" dirty="0"/>
          </a:p>
          <a:p>
            <a:r>
              <a:rPr lang="pt-BR" dirty="0"/>
              <a:t>-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Colocar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providers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informar que a classe é uma provedora (não esquecer de importar lá em cima), através disso ela que cria a instancia. Se estiver na raiz estará disponível para toda a aplicação.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93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6684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Podemos fazer integração com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backend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/servidor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 comunicação com entrada e saída de dados ( BD, arquivos)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126690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-No Angular existem 4 formas de fazer o data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bining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Associar informações que estão no componente para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 vice e versa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1- Interpolação {{ valor }} – pegar o valor de um atributo ou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 saída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Property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Binding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(associação de propriedade) [propriedade] = “valor”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Binding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(evento) = “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handler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– o usuário clica no botão, o que acontece?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4-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-Way data-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binding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[(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ngModel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)]=”propriedade” – para formulários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94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1511457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Criar novo Projeto e componente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95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432005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Excluir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oq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tem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app-componente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Fazer outro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data-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binding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96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00833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Vamos fazer a interpolação que conhecemos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97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423888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Mas ela pode ser utilizada para mais coisas além de ter a saída da variável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Podemos colocar expressões matemáticas, com números e chamadas de funções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99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196120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100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607469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101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1913594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 Podemos chamar expressões booleanas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102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890956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Para a próxima parte copiar esse link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104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245622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Colocamos o link em uma variável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105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5253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Porém por boas práticas não misturamos o código do componente com o código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backend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para isso usamos um SERVIÇO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301542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 o valor do componente para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usa-se colchetes no nome da propriedade, formato padrão é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bind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-propriedade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diferença é que na interpolação não temos uma propriedade, mas pode usar a interpolação mesmo assim, por escolha própria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Os colchetes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apenas um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syntax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sugar, ou seja, uma forma mais amigável para o desenvolvedor. O Angular faz por debaixo dos panos: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106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0307640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No Angular podemos escutar qualquer evento que venha da nossa página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Criamos um botão que tem um evento chamado click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Colocamos os parênteses para dizer para o angular que queremos escutar o evento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Dentro das aspas dupla chamamos o método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107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241842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Depois fazemos uma input que tem o método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keyup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toda vez que digitamos uma tecla ele escuta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 se quisermos pegar o valor escutado pelo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keyup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No Angular podemos escutar os eventos para os métodos.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Mostramos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 interpolação.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109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3926699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215867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Para Salvar o valor, usamos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keyup.enter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salva quando pressionamos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obviamente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Agora existe outra maneira de mandar o valor sem ser escutar o evento, podemos pegar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event.target.value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já conhecemos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036334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Ao invés de usar o .</a:t>
            </a:r>
            <a:r>
              <a:rPr lang="pt-BR" dirty="0" err="1"/>
              <a:t>target</a:t>
            </a:r>
            <a:r>
              <a:rPr lang="pt-BR" dirty="0"/>
              <a:t> declaramos um ID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8426128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Já aprendemos: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Usar interpolação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Associação de propriedades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 como escutar eventos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executar uma lógica no componente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Vimos apenas a conversa unidirecional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Two-way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binding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 bidirecional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Valor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o Componente e vice-versa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Usa-se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binding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eventos+propriedades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8035064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Criar variável nome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Utilizando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binding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propriedades usamos colchetes para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setar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valor da input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Dessa forma o componente manda o texto para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mas quando tentamos atualizar esse valor, nada acontece.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Então precisamos fazer a comunicação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o componente, utilizando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event-binding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781711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envento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input escuta toda vez que o input for atualizado</a:t>
            </a:r>
          </a:p>
          <a:p>
            <a:pPr marL="171450" indent="-171450">
              <a:buFontTx/>
              <a:buChar char="-"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Portanto, aqui temos uma associação de propriedade e uma associação de evento</a:t>
            </a:r>
          </a:p>
          <a:p>
            <a:pPr marL="171450" indent="-171450">
              <a:buFontTx/>
              <a:buChar char="-"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Mas normalmente usamos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two-way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em formulários, e isso seria muito trabalhoso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804119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Para a próxima parte já vamos importar um módulo de formulário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765E-6FFE-4E17-9FCD-71D1269C882E}" type="slidenum">
              <a:rPr lang="pt-BR" smtClean="0"/>
              <a:t>116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5114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CC6E35-E5B4-43D9-8A3A-2DD6C547F9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532F235-84CB-461D-9D95-327807F7C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D247D26-8E69-4BCD-B452-F0CF6237A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506AA39-8AAB-4BFC-AFAF-A644968EC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8BCCB1-01DF-4275-A762-601765B7A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0523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650033-BC05-4C77-8272-0E92C3481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0CED10A-E65D-4966-ABF0-57BA3C6CF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75B771-F62E-4325-AE94-BE6E3247F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B138A1-02F2-4368-AF7E-38D5D5A89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073A628-E7A9-4624-A473-682BC81E9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5753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3F19CAC-CF86-40AE-89C1-235FF45CB0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18B9495-83E9-4046-9A93-67FE0C665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FC2A6D8-DCD9-42BF-9DF6-0C00BB15E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546D40-721E-4CD9-BA39-A4B1F8A23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8AB3D3-B6C0-4377-8EC7-F2F2375B4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7751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920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D7085-5FE1-4C54-99F1-A98855590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1C8D84-A488-41FD-9975-82579F635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C510DBE-9127-45A4-9E4F-47F23DB5C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978D4F-50E0-4587-AF25-D97C890A7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4845CA-8580-4307-90B5-2AADB8277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8622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6739EB-CE74-4D00-91A0-7F8FEBB5B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FBF4A74-8B27-405C-B8D0-138F30F9D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BFD12D8-8298-464A-9D8E-05E783320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734E29-6DC7-4F22-BEEB-735146673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5DC3A0-ECB4-4841-9962-C2E83C332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9208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C974FA-249E-4483-B2C1-9E2C47FE6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475DCB-6FDB-4805-9862-204670C72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4B7BD7E-9BA8-43D7-8A68-3F6E005EC8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86D1B38-9D12-49B4-A4DE-842FB1A70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E847360-3104-4FC7-9592-3C09A1429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46F3912-3101-4FA9-8BD0-61CEDB734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958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F9009E-6AD3-499A-8752-4815C0500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2DAF23E-E9CF-4A8E-B93D-534C7957B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33F382E-9827-4FDF-ABA3-207226DA3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2794923-ABC9-43D8-9FC2-F264F7FDF3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F21AD3C-533F-4702-8BA8-E52BA4F706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12249CD-8FD8-40B0-8158-B207179C7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0E1C134-DB56-42D4-B13D-BE2480CC3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71A6950-7346-4B8C-8B25-75718ECF2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9100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D57806-ED75-4834-A939-BF1C64956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0CF2667-6E07-4709-929E-6277E9D9B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DC3A0DA-6C72-4C38-9F4E-45152A98F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F4068D8-A845-4225-956F-07F43105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7168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F8D8E54-17CE-4085-9E6D-1F7E7EA44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254F634-0CBE-431F-AEE3-D2A73B712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CA1E412-BC21-4919-BE0F-B1A61E4D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7964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84A640-A019-49E7-8111-486B6209A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73ED5C-0B2C-4381-A8F3-0A1942E13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70958D2-40E0-40A8-B543-E1B799B514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3BE24D6-FCCF-44E6-915F-59898B369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9BA7FCD-FBD5-4044-ABCB-8621F58D2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5F19D34-8984-4CB1-BC36-E878C2049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5745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BC3472-D79A-4368-8C34-A2085CEB3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482A623-9BDC-4716-8703-512B2C9239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C8EF542-0C33-427C-8513-B1C24524BF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A90895-2FCE-4221-8BD1-90AEC3777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17D76E7-3D19-42A4-A14C-06383740A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4F4FDBD-929E-4C49-BC91-B43B36A03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7486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F72C2BA-6320-46D4-A257-CCE14A06E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82644F-A715-4452-962A-B65C7D777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72CA2F-D38C-4DBC-A0F8-05ED090C0B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63862-9D9E-436B-AB06-0A47B327448E}" type="datetimeFigureOut">
              <a:rPr lang="pt-BR" smtClean="0"/>
              <a:t>04/07/2018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55FD4A-154A-4809-946A-17D0F2763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66A33B2-992D-45F1-8C65-1B6D5BA440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5D236-019D-4994-BE0E-C7EE5A5DBA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5499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6FD5354-63B4-4097-9DF6-77EE8DD51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082" y="2103196"/>
            <a:ext cx="716449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Angular</a:t>
            </a:r>
          </a:p>
        </p:txBody>
      </p:sp>
      <p:pic>
        <p:nvPicPr>
          <p:cNvPr id="5" name="Imagem 4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4DEAFA35-AC84-4AAD-BF05-5D99DAE7DB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" y="1715781"/>
            <a:ext cx="3425957" cy="3425957"/>
          </a:xfrm>
          <a:prstGeom prst="rect">
            <a:avLst/>
          </a:prstGeom>
        </p:spPr>
      </p:pic>
      <p:sp>
        <p:nvSpPr>
          <p:cNvPr id="29" name="Subtítulo 2">
            <a:extLst>
              <a:ext uri="{FF2B5EF4-FFF2-40B4-BE49-F238E27FC236}">
                <a16:creationId xmlns:a16="http://schemas.microsoft.com/office/drawing/2014/main" id="{4CDB30F4-DF7A-4549-8847-9F98DC9826C5}"/>
              </a:ext>
            </a:extLst>
          </p:cNvPr>
          <p:cNvSpPr txBox="1">
            <a:spLocks/>
          </p:cNvSpPr>
          <p:nvPr/>
        </p:nvSpPr>
        <p:spPr>
          <a:xfrm>
            <a:off x="5374082" y="4597469"/>
            <a:ext cx="10952776" cy="2132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>
                <a:latin typeface="+mj-lt"/>
              </a:rPr>
              <a:t>Aluna:  Gabriela Gomes dos Santos</a:t>
            </a:r>
          </a:p>
          <a:p>
            <a:pPr marL="0" indent="0">
              <a:buNone/>
            </a:pPr>
            <a:r>
              <a:rPr lang="pt-BR" dirty="0">
                <a:latin typeface="+mj-lt"/>
              </a:rPr>
              <a:t>Professor: João Paulo </a:t>
            </a:r>
            <a:r>
              <a:rPr lang="pt-BR" dirty="0" err="1">
                <a:latin typeface="+mj-lt"/>
              </a:rPr>
              <a:t>Preti</a:t>
            </a:r>
            <a:endParaRPr lang="pt-BR" dirty="0">
              <a:latin typeface="+mj-lt"/>
            </a:endParaRPr>
          </a:p>
          <a:p>
            <a:endParaRPr lang="pt-BR" dirty="0">
              <a:latin typeface="+mj-lt"/>
            </a:endParaRPr>
          </a:p>
          <a:p>
            <a:pPr marL="0" indent="0" algn="ctr">
              <a:buNone/>
            </a:pPr>
            <a:r>
              <a:rPr lang="pt-BR" dirty="0">
                <a:latin typeface="+mj-lt"/>
              </a:rPr>
              <a:t>Cuiabá, 2018</a:t>
            </a:r>
          </a:p>
        </p:txBody>
      </p:sp>
    </p:spTree>
    <p:extLst>
      <p:ext uri="{BB962C8B-B14F-4D97-AF65-F5344CB8AC3E}">
        <p14:creationId xmlns:p14="http://schemas.microsoft.com/office/powerpoint/2010/main" val="3645202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B9DCDBE-241D-4BE8-839F-1524F56BA20C}"/>
              </a:ext>
            </a:extLst>
          </p:cNvPr>
          <p:cNvSpPr/>
          <p:nvPr/>
        </p:nvSpPr>
        <p:spPr>
          <a:xfrm>
            <a:off x="874643" y="1851660"/>
            <a:ext cx="10336696" cy="9710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951965" y="1971215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807CA870-8865-46D7-9EC8-87D582D553D3}"/>
              </a:ext>
            </a:extLst>
          </p:cNvPr>
          <p:cNvSpPr txBox="1"/>
          <p:nvPr/>
        </p:nvSpPr>
        <p:spPr>
          <a:xfrm>
            <a:off x="2621200" y="2106352"/>
            <a:ext cx="5149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Cabeçalho (Barra de Navegação)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173D79E8-7FAC-435A-9422-9D5B6857433C}"/>
              </a:ext>
            </a:extLst>
          </p:cNvPr>
          <p:cNvSpPr/>
          <p:nvPr/>
        </p:nvSpPr>
        <p:spPr>
          <a:xfrm>
            <a:off x="874642" y="3127511"/>
            <a:ext cx="3087757" cy="32600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54BFCE1A-3EA4-4B42-B50B-06150BE838AD}"/>
              </a:ext>
            </a:extLst>
          </p:cNvPr>
          <p:cNvSpPr/>
          <p:nvPr/>
        </p:nvSpPr>
        <p:spPr>
          <a:xfrm>
            <a:off x="4240697" y="3127511"/>
            <a:ext cx="6970642" cy="32600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EA398CA6-2BB5-42FF-9D24-2A2E79B332CD}"/>
              </a:ext>
            </a:extLst>
          </p:cNvPr>
          <p:cNvSpPr/>
          <p:nvPr/>
        </p:nvSpPr>
        <p:spPr>
          <a:xfrm>
            <a:off x="1951965" y="3438939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C638BFE-8830-4E30-B4F3-243B983F9711}"/>
              </a:ext>
            </a:extLst>
          </p:cNvPr>
          <p:cNvSpPr txBox="1"/>
          <p:nvPr/>
        </p:nvSpPr>
        <p:spPr>
          <a:xfrm>
            <a:off x="1250380" y="4474652"/>
            <a:ext cx="2336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Barra Lateral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49236711-D9FD-41E4-8958-3CA6C55FB37D}"/>
              </a:ext>
            </a:extLst>
          </p:cNvPr>
          <p:cNvSpPr/>
          <p:nvPr/>
        </p:nvSpPr>
        <p:spPr>
          <a:xfrm>
            <a:off x="4439479" y="3310708"/>
            <a:ext cx="6573077" cy="97105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6744F7DF-7F86-4106-89BB-778EE60748A8}"/>
              </a:ext>
            </a:extLst>
          </p:cNvPr>
          <p:cNvSpPr/>
          <p:nvPr/>
        </p:nvSpPr>
        <p:spPr>
          <a:xfrm>
            <a:off x="4907201" y="3438939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C93F259-E3BD-4F75-B204-C0519FB2456B}"/>
              </a:ext>
            </a:extLst>
          </p:cNvPr>
          <p:cNvSpPr txBox="1"/>
          <p:nvPr/>
        </p:nvSpPr>
        <p:spPr>
          <a:xfrm>
            <a:off x="5340627" y="3565401"/>
            <a:ext cx="2336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Post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C2821AD6-C99C-4CD5-A38D-8278DB68F87D}"/>
              </a:ext>
            </a:extLst>
          </p:cNvPr>
          <p:cNvSpPr/>
          <p:nvPr/>
        </p:nvSpPr>
        <p:spPr>
          <a:xfrm>
            <a:off x="4439479" y="4475677"/>
            <a:ext cx="6573077" cy="97105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74AAFA78-6EFF-4CE0-859A-0189F19D05D5}"/>
              </a:ext>
            </a:extLst>
          </p:cNvPr>
          <p:cNvSpPr/>
          <p:nvPr/>
        </p:nvSpPr>
        <p:spPr>
          <a:xfrm>
            <a:off x="4907201" y="4603908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BE48C89-A6D9-45AC-B519-0AA2AE1CEEAD}"/>
              </a:ext>
            </a:extLst>
          </p:cNvPr>
          <p:cNvSpPr txBox="1"/>
          <p:nvPr/>
        </p:nvSpPr>
        <p:spPr>
          <a:xfrm>
            <a:off x="5340627" y="4730370"/>
            <a:ext cx="2336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Post</a:t>
            </a:r>
          </a:p>
        </p:txBody>
      </p:sp>
    </p:spTree>
    <p:extLst>
      <p:ext uri="{BB962C8B-B14F-4D97-AF65-F5344CB8AC3E}">
        <p14:creationId xmlns:p14="http://schemas.microsoft.com/office/powerpoint/2010/main" val="328983561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B6FB3259-C967-425E-B56E-6916C92933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00" t="6133" r="21423" b="51795"/>
          <a:stretch/>
        </p:blipFill>
        <p:spPr>
          <a:xfrm>
            <a:off x="0" y="2073384"/>
            <a:ext cx="12197568" cy="414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75805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04F81575-10D4-4301-9DE4-6DE2CC092B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461" t="5722" r="31115" b="16496"/>
          <a:stretch/>
        </p:blipFill>
        <p:spPr>
          <a:xfrm>
            <a:off x="2337154" y="1325563"/>
            <a:ext cx="7517691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4837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7FD35ED7-1B91-4BA0-B09D-4DBAB44B11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70" t="5517" r="43577" b="19870"/>
          <a:stretch/>
        </p:blipFill>
        <p:spPr>
          <a:xfrm>
            <a:off x="2854708" y="1325563"/>
            <a:ext cx="6482584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60608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855249FE-6FAD-41A5-A38C-09B6088C6A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85" t="5927" r="17962" b="55695"/>
          <a:stretch/>
        </p:blipFill>
        <p:spPr>
          <a:xfrm>
            <a:off x="13777" y="2296234"/>
            <a:ext cx="12205777" cy="352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41087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56FCB9D0-C3C3-4E57-93AF-DD9038EAA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6208" y="2650436"/>
            <a:ext cx="8613740" cy="3081130"/>
          </a:xfrm>
        </p:spPr>
        <p:txBody>
          <a:bodyPr anchor="ctr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pt-BR" sz="4000" dirty="0"/>
              <a:t>http://lorempixel.com/400/200/nature/</a:t>
            </a:r>
          </a:p>
          <a:p>
            <a:pPr>
              <a:lnSpc>
                <a:spcPct val="10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6116678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27D834D-0F57-41F9-A228-E3F8B9CEB7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35471" t="6631" r="42346" b="41652"/>
          <a:stretch/>
        </p:blipFill>
        <p:spPr>
          <a:xfrm>
            <a:off x="-4943624" y="1526979"/>
            <a:ext cx="16014933" cy="500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916647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2CDDE55B-0A36-4931-948F-978237D534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39" t="5582" r="17935" b="28492"/>
          <a:stretch/>
        </p:blipFill>
        <p:spPr>
          <a:xfrm>
            <a:off x="463826" y="1315226"/>
            <a:ext cx="11264348" cy="554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66994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37259C4-3F3E-4FE1-A23E-9C212EAE8A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76" t="5517" r="28693" b="12597"/>
          <a:stretch/>
        </p:blipFill>
        <p:spPr>
          <a:xfrm>
            <a:off x="410645" y="1325564"/>
            <a:ext cx="7150090" cy="546529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EF68CD46-ED5A-4B8D-8461-4245802789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762" t="6543" r="46923" b="15471"/>
          <a:stretch/>
        </p:blipFill>
        <p:spPr>
          <a:xfrm>
            <a:off x="7560735" y="1325563"/>
            <a:ext cx="4401916" cy="5465298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CDFA31ED-6151-4135-AFE4-DDE6F0CC4492}"/>
              </a:ext>
            </a:extLst>
          </p:cNvPr>
          <p:cNvSpPr/>
          <p:nvPr/>
        </p:nvSpPr>
        <p:spPr>
          <a:xfrm>
            <a:off x="1577009" y="4366245"/>
            <a:ext cx="5983726" cy="137194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080355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37259C4-3F3E-4FE1-A23E-9C212EAE8A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76" t="5517" r="28693" b="12597"/>
          <a:stretch/>
        </p:blipFill>
        <p:spPr>
          <a:xfrm>
            <a:off x="410645" y="1325564"/>
            <a:ext cx="7150090" cy="546529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EF68CD46-ED5A-4B8D-8461-4245802789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762" t="6543" r="46923" b="15471"/>
          <a:stretch/>
        </p:blipFill>
        <p:spPr>
          <a:xfrm>
            <a:off x="7560735" y="1325563"/>
            <a:ext cx="4401916" cy="5465298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CDFA31ED-6151-4135-AFE4-DDE6F0CC4492}"/>
              </a:ext>
            </a:extLst>
          </p:cNvPr>
          <p:cNvSpPr/>
          <p:nvPr/>
        </p:nvSpPr>
        <p:spPr>
          <a:xfrm>
            <a:off x="7739268" y="5418915"/>
            <a:ext cx="3869636" cy="137194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632557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D97A94E7-73CB-45F3-819F-3A8B68E142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54" t="6338" r="50000" b="12597"/>
          <a:stretch/>
        </p:blipFill>
        <p:spPr>
          <a:xfrm>
            <a:off x="0" y="1325563"/>
            <a:ext cx="5223803" cy="555673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255FAEB-6411-43DE-9F50-F76F45CA91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231" t="5516" r="24077" b="15470"/>
          <a:stretch/>
        </p:blipFill>
        <p:spPr>
          <a:xfrm>
            <a:off x="5223803" y="1783209"/>
            <a:ext cx="6968197" cy="4641445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F69293B5-1514-4E4D-A2A0-8B5E2B066E77}"/>
              </a:ext>
            </a:extLst>
          </p:cNvPr>
          <p:cNvSpPr/>
          <p:nvPr/>
        </p:nvSpPr>
        <p:spPr>
          <a:xfrm>
            <a:off x="957372" y="4455954"/>
            <a:ext cx="3309060" cy="107648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9641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2200033" y="3429000"/>
            <a:ext cx="1436131" cy="121262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807CA870-8865-46D7-9EC8-87D582D553D3}"/>
              </a:ext>
            </a:extLst>
          </p:cNvPr>
          <p:cNvSpPr txBox="1"/>
          <p:nvPr/>
        </p:nvSpPr>
        <p:spPr>
          <a:xfrm>
            <a:off x="1425863" y="2745815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Componente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4044B7C-879C-46C1-A2E6-C5244FD3F31A}"/>
              </a:ext>
            </a:extLst>
          </p:cNvPr>
          <p:cNvCxnSpPr>
            <a:cxnSpLocks/>
          </p:cNvCxnSpPr>
          <p:nvPr/>
        </p:nvCxnSpPr>
        <p:spPr>
          <a:xfrm>
            <a:off x="4227443" y="3975652"/>
            <a:ext cx="3657600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122" name="Picture 2" descr="Resultado de imagem para servidor web icon">
            <a:extLst>
              <a:ext uri="{FF2B5EF4-FFF2-40B4-BE49-F238E27FC236}">
                <a16:creationId xmlns:a16="http://schemas.microsoft.com/office/drawing/2014/main" id="{D37AA554-E1C6-446D-8C67-99C2F0E71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112" y="2976647"/>
            <a:ext cx="1780357" cy="1780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6D68054B-0381-414B-8778-C36C5AD2D19E}"/>
              </a:ext>
            </a:extLst>
          </p:cNvPr>
          <p:cNvSpPr txBox="1"/>
          <p:nvPr/>
        </p:nvSpPr>
        <p:spPr>
          <a:xfrm>
            <a:off x="7885043" y="4757004"/>
            <a:ext cx="29844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Node.js</a:t>
            </a:r>
          </a:p>
          <a:p>
            <a:pPr algn="ctr"/>
            <a:r>
              <a:rPr lang="pt-BR" sz="2400" dirty="0"/>
              <a:t>Java</a:t>
            </a:r>
          </a:p>
          <a:p>
            <a:pPr algn="ctr"/>
            <a:r>
              <a:rPr lang="pt-BR" sz="2400" dirty="0"/>
              <a:t>PHP</a:t>
            </a:r>
          </a:p>
          <a:p>
            <a:pPr algn="ctr"/>
            <a:r>
              <a:rPr lang="pt-BR" sz="2400" dirty="0"/>
              <a:t>Ruby</a:t>
            </a:r>
          </a:p>
          <a:p>
            <a:pPr algn="ctr"/>
            <a:r>
              <a:rPr lang="pt-BR" sz="2400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8012729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D97A94E7-73CB-45F3-819F-3A8B68E142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54" t="6338" r="50000" b="12597"/>
          <a:stretch/>
        </p:blipFill>
        <p:spPr>
          <a:xfrm>
            <a:off x="0" y="1325563"/>
            <a:ext cx="5223803" cy="555673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255FAEB-6411-43DE-9F50-F76F45CA91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231" t="5516" r="24077" b="15470"/>
          <a:stretch/>
        </p:blipFill>
        <p:spPr>
          <a:xfrm>
            <a:off x="5223803" y="1783209"/>
            <a:ext cx="6968197" cy="4641445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464211E-4CE3-42FE-9E8B-027C32766ED1}"/>
              </a:ext>
            </a:extLst>
          </p:cNvPr>
          <p:cNvSpPr/>
          <p:nvPr/>
        </p:nvSpPr>
        <p:spPr>
          <a:xfrm>
            <a:off x="5761284" y="3746963"/>
            <a:ext cx="6430715" cy="107648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398328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1B3A253-DDF5-450F-AAB8-F1B4CF6FBB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79" t="6296" r="33043" b="10512"/>
          <a:stretch/>
        </p:blipFill>
        <p:spPr>
          <a:xfrm>
            <a:off x="0" y="1155589"/>
            <a:ext cx="7129669" cy="570241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1273C92-6D6C-4469-BCEC-FE186D0865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240" t="12700" r="54423" b="32915"/>
          <a:stretch/>
        </p:blipFill>
        <p:spPr>
          <a:xfrm>
            <a:off x="7120463" y="1617467"/>
            <a:ext cx="5071537" cy="494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13340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1273C92-6D6C-4469-BCEC-FE186D0865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40" t="12700" r="54423" b="32915"/>
          <a:stretch/>
        </p:blipFill>
        <p:spPr>
          <a:xfrm>
            <a:off x="7050254" y="1617467"/>
            <a:ext cx="5071537" cy="494862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75702F5-DF2C-4754-87AD-2F672BFD360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576" t="6133" r="34231" b="14649"/>
          <a:stretch/>
        </p:blipFill>
        <p:spPr>
          <a:xfrm>
            <a:off x="0" y="1325563"/>
            <a:ext cx="6980045" cy="553243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E9E7FECF-FCB0-4CDA-80A5-2FC2D3DADB5B}"/>
              </a:ext>
            </a:extLst>
          </p:cNvPr>
          <p:cNvSpPr/>
          <p:nvPr/>
        </p:nvSpPr>
        <p:spPr>
          <a:xfrm>
            <a:off x="1150864" y="5300320"/>
            <a:ext cx="2339158" cy="46423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128309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807CA870-8865-46D7-9EC8-87D582D553D3}"/>
              </a:ext>
            </a:extLst>
          </p:cNvPr>
          <p:cNvSpPr txBox="1"/>
          <p:nvPr/>
        </p:nvSpPr>
        <p:spPr>
          <a:xfrm>
            <a:off x="10215178" y="1607620"/>
            <a:ext cx="1015663" cy="4652877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pPr algn="ctr"/>
            <a:r>
              <a:rPr lang="pt-BR" sz="5400" b="1" dirty="0">
                <a:solidFill>
                  <a:srgbClr val="E6085D"/>
                </a:solidFill>
              </a:rPr>
              <a:t>&lt; TEMPLATE &gt;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4044B7C-879C-46C1-A2E6-C5244FD3F31A}"/>
              </a:ext>
            </a:extLst>
          </p:cNvPr>
          <p:cNvCxnSpPr>
            <a:cxnSpLocks/>
          </p:cNvCxnSpPr>
          <p:nvPr/>
        </p:nvCxnSpPr>
        <p:spPr>
          <a:xfrm>
            <a:off x="3197128" y="2809461"/>
            <a:ext cx="6025013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76F3E5F-0EDD-4DDC-80AD-9631D8222C15}"/>
              </a:ext>
            </a:extLst>
          </p:cNvPr>
          <p:cNvSpPr txBox="1"/>
          <p:nvPr/>
        </p:nvSpPr>
        <p:spPr>
          <a:xfrm>
            <a:off x="2926243" y="2167058"/>
            <a:ext cx="629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{{ valor }}</a:t>
            </a: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562666C-E6BC-432C-89FE-5ADE6540CC0F}"/>
              </a:ext>
            </a:extLst>
          </p:cNvPr>
          <p:cNvCxnSpPr>
            <a:cxnSpLocks/>
          </p:cNvCxnSpPr>
          <p:nvPr/>
        </p:nvCxnSpPr>
        <p:spPr>
          <a:xfrm>
            <a:off x="3197127" y="3650974"/>
            <a:ext cx="6025013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A52EB64B-DCEC-48D2-B567-C6344CE4D2A9}"/>
              </a:ext>
            </a:extLst>
          </p:cNvPr>
          <p:cNvCxnSpPr>
            <a:cxnSpLocks/>
          </p:cNvCxnSpPr>
          <p:nvPr/>
        </p:nvCxnSpPr>
        <p:spPr>
          <a:xfrm flipH="1">
            <a:off x="3193208" y="4585251"/>
            <a:ext cx="5839139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D8C7B6DB-72ED-4312-BE3D-3A251C074903}"/>
              </a:ext>
            </a:extLst>
          </p:cNvPr>
          <p:cNvCxnSpPr>
            <a:cxnSpLocks/>
          </p:cNvCxnSpPr>
          <p:nvPr/>
        </p:nvCxnSpPr>
        <p:spPr>
          <a:xfrm>
            <a:off x="3197127" y="5440017"/>
            <a:ext cx="6025013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459D0327-91FB-4D48-BF06-C14533D1FC5E}"/>
              </a:ext>
            </a:extLst>
          </p:cNvPr>
          <p:cNvSpPr txBox="1"/>
          <p:nvPr/>
        </p:nvSpPr>
        <p:spPr>
          <a:xfrm>
            <a:off x="2757265" y="3021823"/>
            <a:ext cx="6904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[propriedade] = “valor”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2DD0F3C4-D3FF-4691-A5A5-D08E9D643C28}"/>
              </a:ext>
            </a:extLst>
          </p:cNvPr>
          <p:cNvSpPr txBox="1"/>
          <p:nvPr/>
        </p:nvSpPr>
        <p:spPr>
          <a:xfrm>
            <a:off x="2757265" y="3973832"/>
            <a:ext cx="6904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(evento) = “</a:t>
            </a:r>
            <a:r>
              <a:rPr lang="pt-BR" sz="2400" dirty="0" err="1"/>
              <a:t>handler</a:t>
            </a:r>
            <a:r>
              <a:rPr lang="pt-BR" sz="2400" dirty="0"/>
              <a:t>”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F303FEA-4BB5-40BB-98E7-D3FAE81A227D}"/>
              </a:ext>
            </a:extLst>
          </p:cNvPr>
          <p:cNvSpPr txBox="1"/>
          <p:nvPr/>
        </p:nvSpPr>
        <p:spPr>
          <a:xfrm>
            <a:off x="2621823" y="4828597"/>
            <a:ext cx="6904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[(</a:t>
            </a:r>
            <a:r>
              <a:rPr lang="pt-BR" sz="2400" dirty="0" err="1"/>
              <a:t>ngModel</a:t>
            </a:r>
            <a:r>
              <a:rPr lang="pt-BR" sz="2400" dirty="0"/>
              <a:t>)]=”propriedade”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3E17BDE-BCFB-405C-9762-F8AB5645038E}"/>
              </a:ext>
            </a:extLst>
          </p:cNvPr>
          <p:cNvSpPr txBox="1"/>
          <p:nvPr/>
        </p:nvSpPr>
        <p:spPr>
          <a:xfrm>
            <a:off x="1073426" y="1607620"/>
            <a:ext cx="923330" cy="4652877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002060"/>
                </a:solidFill>
              </a:rPr>
              <a:t>{ COMPONENT }</a:t>
            </a:r>
          </a:p>
        </p:txBody>
      </p:sp>
    </p:spTree>
    <p:extLst>
      <p:ext uri="{BB962C8B-B14F-4D97-AF65-F5344CB8AC3E}">
        <p14:creationId xmlns:p14="http://schemas.microsoft.com/office/powerpoint/2010/main" val="4966920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Data 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E426F26-B732-4878-AEC5-A83B03B795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39" t="5927" r="45769" b="15928"/>
          <a:stretch/>
        </p:blipFill>
        <p:spPr>
          <a:xfrm>
            <a:off x="1139687" y="1325563"/>
            <a:ext cx="5753686" cy="553243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4898633-F63C-4FB8-BC85-4F2F2A4483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241" t="5926" r="56269" b="40919"/>
          <a:stretch/>
        </p:blipFill>
        <p:spPr>
          <a:xfrm>
            <a:off x="7456866" y="2129320"/>
            <a:ext cx="3595447" cy="3643532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91B55922-2F9F-4B88-BA50-144379570679}"/>
              </a:ext>
            </a:extLst>
          </p:cNvPr>
          <p:cNvSpPr/>
          <p:nvPr/>
        </p:nvSpPr>
        <p:spPr>
          <a:xfrm>
            <a:off x="7622415" y="5167798"/>
            <a:ext cx="2705518" cy="46423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02858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Data 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C69CB335-1CA3-4D59-BBA5-5500C373FB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91" t="6542" r="40924" b="19575"/>
          <a:stretch/>
        </p:blipFill>
        <p:spPr>
          <a:xfrm>
            <a:off x="2707382" y="1325563"/>
            <a:ext cx="6777235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68909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Data 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61725B7C-373A-4B6E-A4D0-9495A81693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92" t="5722" r="20385" b="13828"/>
          <a:stretch/>
        </p:blipFill>
        <p:spPr>
          <a:xfrm>
            <a:off x="1742049" y="1325563"/>
            <a:ext cx="8707902" cy="551453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035E9D77-EB55-4073-95F5-7C3ACA719065}"/>
              </a:ext>
            </a:extLst>
          </p:cNvPr>
          <p:cNvSpPr/>
          <p:nvPr/>
        </p:nvSpPr>
        <p:spPr>
          <a:xfrm>
            <a:off x="2494623" y="2352518"/>
            <a:ext cx="7955327" cy="44369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2767F346-EEF6-45E8-ACDA-A52DE4874807}"/>
              </a:ext>
            </a:extLst>
          </p:cNvPr>
          <p:cNvSpPr/>
          <p:nvPr/>
        </p:nvSpPr>
        <p:spPr>
          <a:xfrm>
            <a:off x="2494623" y="5297338"/>
            <a:ext cx="2421934" cy="120947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683728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Data 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CCEE4B2-7579-4D22-B650-0EDE14BE8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30" t="5927" r="39654" b="10750"/>
          <a:stretch/>
        </p:blipFill>
        <p:spPr>
          <a:xfrm>
            <a:off x="3077687" y="1325563"/>
            <a:ext cx="6036625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7373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Data 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EA0AF54B-62CC-4642-A80C-9007589800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40" t="46562" r="58116" b="25321"/>
          <a:stretch/>
        </p:blipFill>
        <p:spPr>
          <a:xfrm>
            <a:off x="3847790" y="1530826"/>
            <a:ext cx="4496420" cy="257118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5049A13-1494-4EF6-94E6-A416A4F542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231" t="37737" r="18654" b="39072"/>
          <a:stretch/>
        </p:blipFill>
        <p:spPr>
          <a:xfrm>
            <a:off x="157424" y="4102012"/>
            <a:ext cx="11877152" cy="224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6210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Data 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B8A0FAB-5997-487A-BB15-9867D85E10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08" t="6133" r="19116" b="64314"/>
          <a:stretch/>
        </p:blipFill>
        <p:spPr>
          <a:xfrm>
            <a:off x="1284603" y="1342221"/>
            <a:ext cx="9622791" cy="224948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24F4DE0-A7A0-4C81-8D92-B73B38AE68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885" t="27430" r="29846" b="19313"/>
          <a:stretch/>
        </p:blipFill>
        <p:spPr>
          <a:xfrm>
            <a:off x="2771226" y="3585501"/>
            <a:ext cx="6696331" cy="32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571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073427" y="2578585"/>
            <a:ext cx="2160104" cy="10643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EDFD5E0-03E9-47AC-8049-2DA11A31B646}"/>
              </a:ext>
            </a:extLst>
          </p:cNvPr>
          <p:cNvSpPr/>
          <p:nvPr/>
        </p:nvSpPr>
        <p:spPr>
          <a:xfrm>
            <a:off x="3644348" y="2578585"/>
            <a:ext cx="2160104" cy="1064368"/>
          </a:xfrm>
          <a:prstGeom prst="roundRect">
            <a:avLst/>
          </a:prstGeom>
          <a:solidFill>
            <a:srgbClr val="F8B9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DIRETIVAS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CD8F5B39-A058-4642-8337-3A7FD897574A}"/>
              </a:ext>
            </a:extLst>
          </p:cNvPr>
          <p:cNvSpPr/>
          <p:nvPr/>
        </p:nvSpPr>
        <p:spPr>
          <a:xfrm>
            <a:off x="6215269" y="2578585"/>
            <a:ext cx="2160104" cy="106436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ROTEAMENTO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635EE79-544C-4E30-81E9-22942E508245}"/>
              </a:ext>
            </a:extLst>
          </p:cNvPr>
          <p:cNvSpPr/>
          <p:nvPr/>
        </p:nvSpPr>
        <p:spPr>
          <a:xfrm>
            <a:off x="8786190" y="2578585"/>
            <a:ext cx="2160104" cy="1064368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SERVIÇOS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D9B294A-1346-4C5B-9B45-FFCCD6B91507}"/>
              </a:ext>
            </a:extLst>
          </p:cNvPr>
          <p:cNvSpPr/>
          <p:nvPr/>
        </p:nvSpPr>
        <p:spPr>
          <a:xfrm>
            <a:off x="1073427" y="4201976"/>
            <a:ext cx="2160104" cy="1064368"/>
          </a:xfrm>
          <a:prstGeom prst="roundRect">
            <a:avLst/>
          </a:prstGeom>
          <a:solidFill>
            <a:srgbClr val="FF6D6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TEMPLATE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1E284C0A-8F81-44A3-A9DB-E50F22A1085F}"/>
              </a:ext>
            </a:extLst>
          </p:cNvPr>
          <p:cNvSpPr/>
          <p:nvPr/>
        </p:nvSpPr>
        <p:spPr>
          <a:xfrm>
            <a:off x="3644348" y="4201976"/>
            <a:ext cx="2160104" cy="106436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METADATA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FCE8687C-598F-4807-99E5-4B512B3445D1}"/>
              </a:ext>
            </a:extLst>
          </p:cNvPr>
          <p:cNvSpPr/>
          <p:nvPr/>
        </p:nvSpPr>
        <p:spPr>
          <a:xfrm>
            <a:off x="6215269" y="4201976"/>
            <a:ext cx="2160104" cy="106436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DATA BINDING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C070C3E6-23BA-4528-B443-A1A1461F2AF0}"/>
              </a:ext>
            </a:extLst>
          </p:cNvPr>
          <p:cNvSpPr/>
          <p:nvPr/>
        </p:nvSpPr>
        <p:spPr>
          <a:xfrm>
            <a:off x="8786190" y="4201976"/>
            <a:ext cx="2160104" cy="1064368"/>
          </a:xfrm>
          <a:prstGeom prst="roundRect">
            <a:avLst/>
          </a:prstGeom>
          <a:solidFill>
            <a:srgbClr val="FF5B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INJEÇÃO</a:t>
            </a:r>
            <a:r>
              <a:rPr lang="pt-BR" sz="2000" b="1" dirty="0"/>
              <a:t> </a:t>
            </a:r>
            <a:r>
              <a:rPr lang="pt-BR" sz="2000" b="1" dirty="0">
                <a:solidFill>
                  <a:schemeClr val="tx1"/>
                </a:solidFill>
              </a:rPr>
              <a:t>DEPENDÊNCIA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2" name="Quadro 1">
            <a:extLst>
              <a:ext uri="{FF2B5EF4-FFF2-40B4-BE49-F238E27FC236}">
                <a16:creationId xmlns:a16="http://schemas.microsoft.com/office/drawing/2014/main" id="{D2C27AF2-11A0-48D2-A610-E5BE056178E5}"/>
              </a:ext>
            </a:extLst>
          </p:cNvPr>
          <p:cNvSpPr/>
          <p:nvPr/>
        </p:nvSpPr>
        <p:spPr>
          <a:xfrm>
            <a:off x="8401876" y="2174393"/>
            <a:ext cx="2928731" cy="2027583"/>
          </a:xfrm>
          <a:prstGeom prst="frame">
            <a:avLst/>
          </a:prstGeom>
          <a:solidFill>
            <a:srgbClr val="FFFF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" name="Sinal de Multiplicação 3">
            <a:extLst>
              <a:ext uri="{FF2B5EF4-FFF2-40B4-BE49-F238E27FC236}">
                <a16:creationId xmlns:a16="http://schemas.microsoft.com/office/drawing/2014/main" id="{B2147D74-64CA-4C47-9799-CCC615742635}"/>
              </a:ext>
            </a:extLst>
          </p:cNvPr>
          <p:cNvSpPr/>
          <p:nvPr/>
        </p:nvSpPr>
        <p:spPr>
          <a:xfrm>
            <a:off x="1348632" y="209697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inal de Multiplicação 14">
            <a:extLst>
              <a:ext uri="{FF2B5EF4-FFF2-40B4-BE49-F238E27FC236}">
                <a16:creationId xmlns:a16="http://schemas.microsoft.com/office/drawing/2014/main" id="{E8283BE5-D1D4-42CB-8115-4200F3B6701E}"/>
              </a:ext>
            </a:extLst>
          </p:cNvPr>
          <p:cNvSpPr/>
          <p:nvPr/>
        </p:nvSpPr>
        <p:spPr>
          <a:xfrm>
            <a:off x="1348632" y="3720368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Sinal de Multiplicação 16">
            <a:extLst>
              <a:ext uri="{FF2B5EF4-FFF2-40B4-BE49-F238E27FC236}">
                <a16:creationId xmlns:a16="http://schemas.microsoft.com/office/drawing/2014/main" id="{AF51D82C-782B-4E60-8BE5-4DDED2AA66CC}"/>
              </a:ext>
            </a:extLst>
          </p:cNvPr>
          <p:cNvSpPr/>
          <p:nvPr/>
        </p:nvSpPr>
        <p:spPr>
          <a:xfrm>
            <a:off x="3968349" y="372036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Sinal de Multiplicação 17">
            <a:extLst>
              <a:ext uri="{FF2B5EF4-FFF2-40B4-BE49-F238E27FC236}">
                <a16:creationId xmlns:a16="http://schemas.microsoft.com/office/drawing/2014/main" id="{96D42C67-FB19-4AFC-87AC-EA2425C2235F}"/>
              </a:ext>
            </a:extLst>
          </p:cNvPr>
          <p:cNvSpPr/>
          <p:nvPr/>
        </p:nvSpPr>
        <p:spPr>
          <a:xfrm>
            <a:off x="6516977" y="3720366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15135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 txBox="1">
            <a:spLocks noGrp="1"/>
          </p:cNvSpPr>
          <p:nvPr>
            <p:ph type="body" idx="1"/>
          </p:nvPr>
        </p:nvSpPr>
        <p:spPr>
          <a:xfrm>
            <a:off x="485767" y="326189"/>
            <a:ext cx="11360800" cy="4555200"/>
          </a:xfrm>
          <a:prstGeom prst="rect">
            <a:avLst/>
          </a:prstGeom>
        </p:spPr>
        <p:txBody>
          <a:bodyPr vert="horz" wrap="square" lIns="121900" tIns="121900" rIns="121900" bIns="121900" rtlCol="0" anchor="t" anchorCtr="0">
            <a:noAutofit/>
          </a:bodyPr>
          <a:lstStyle/>
          <a:p>
            <a:pPr algn="ctr">
              <a:lnSpc>
                <a:spcPct val="150000"/>
              </a:lnSpc>
              <a:buNone/>
            </a:pPr>
            <a:endParaRPr lang="pt-BR" sz="2933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00000"/>
              </a:lnSpc>
              <a:buNone/>
            </a:pPr>
            <a:endParaRPr lang="pt-BR" b="1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00000"/>
              </a:lnSpc>
              <a:buNone/>
            </a:pPr>
            <a:endParaRPr lang="pt-BR" b="1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00000"/>
              </a:lnSpc>
              <a:buNone/>
            </a:pPr>
            <a:endParaRPr lang="pt-BR" b="1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00000"/>
              </a:lnSpc>
              <a:buNone/>
            </a:pPr>
            <a:r>
              <a:rPr lang="pt-BR" b="1" dirty="0">
                <a:latin typeface="+mj-lt"/>
                <a:ea typeface="Times New Roman"/>
                <a:cs typeface="Times New Roman"/>
                <a:sym typeface="Times New Roman"/>
              </a:rPr>
              <a:t>Gabriela Gomes dos Santos</a:t>
            </a:r>
          </a:p>
          <a:p>
            <a:pPr algn="ctr">
              <a:lnSpc>
                <a:spcPct val="100000"/>
              </a:lnSpc>
              <a:buNone/>
            </a:pPr>
            <a:r>
              <a:rPr lang="pt-BR" b="1" dirty="0">
                <a:latin typeface="+mj-lt"/>
                <a:ea typeface="Times New Roman"/>
                <a:cs typeface="Times New Roman"/>
                <a:sym typeface="Times New Roman"/>
              </a:rPr>
              <a:t> </a:t>
            </a:r>
            <a:r>
              <a:rPr lang="pt-BR" u="sng" dirty="0">
                <a:ea typeface="Times New Roman"/>
                <a:cs typeface="Times New Roman"/>
                <a:sym typeface="Times New Roman"/>
              </a:rPr>
              <a:t>gabi.gsantos@hotmail.com</a:t>
            </a:r>
          </a:p>
          <a:p>
            <a:pPr algn="ctr">
              <a:lnSpc>
                <a:spcPct val="100000"/>
              </a:lnSpc>
              <a:buNone/>
            </a:pPr>
            <a:endParaRPr lang="pt-BR" u="sng" dirty="0"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00000"/>
              </a:lnSpc>
              <a:buNone/>
            </a:pPr>
            <a:r>
              <a:rPr lang="pt-BR" u="sng" dirty="0">
                <a:ea typeface="Times New Roman"/>
                <a:cs typeface="Times New Roman"/>
                <a:sym typeface="Times New Roman"/>
              </a:rPr>
              <a:t>http://github.com/GabrielaGSantos</a:t>
            </a:r>
          </a:p>
          <a:p>
            <a:pPr algn="ctr">
              <a:lnSpc>
                <a:spcPct val="100000"/>
              </a:lnSpc>
              <a:buNone/>
            </a:pPr>
            <a:endParaRPr lang="pt-BR" u="sng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>
              <a:lnSpc>
                <a:spcPct val="115000"/>
              </a:lnSpc>
              <a:buNone/>
            </a:pPr>
            <a:endParaRPr lang="pt-BR" dirty="0">
              <a:solidFill>
                <a:srgbClr val="000000"/>
              </a:solidFill>
              <a:latin typeface="+mj-lt"/>
              <a:ea typeface="Times New Roman"/>
              <a:cs typeface="Times New Roman"/>
              <a:sym typeface="Times New Roman"/>
            </a:endParaRPr>
          </a:p>
          <a:p>
            <a:pPr>
              <a:lnSpc>
                <a:spcPct val="115000"/>
              </a:lnSpc>
              <a:buNone/>
            </a:pPr>
            <a:r>
              <a:rPr lang="pt-BR" dirty="0">
                <a:solidFill>
                  <a:srgbClr val="000000"/>
                </a:solidFill>
                <a:latin typeface="+mj-lt"/>
                <a:ea typeface="Times New Roman"/>
                <a:cs typeface="Times New Roman"/>
                <a:sym typeface="Times New Roman"/>
              </a:rPr>
              <a:t>Agradecimento:</a:t>
            </a:r>
          </a:p>
          <a:p>
            <a:pPr>
              <a:lnSpc>
                <a:spcPct val="115000"/>
              </a:lnSpc>
              <a:buNone/>
            </a:pPr>
            <a:endParaRPr dirty="0">
              <a:solidFill>
                <a:srgbClr val="000000"/>
              </a:solidFill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18" name="Shape 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767" y="5626382"/>
            <a:ext cx="4345526" cy="10534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00897E05-AF3B-48AE-B6A2-35FAC2243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367" y="1030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br>
              <a:rPr lang="pt-BR" b="1" dirty="0"/>
            </a:br>
            <a:br>
              <a:rPr lang="pt-BR" b="1" dirty="0"/>
            </a:br>
            <a:r>
              <a:rPr lang="pt-BR" b="1" dirty="0"/>
              <a:t>Obrigada!</a:t>
            </a:r>
          </a:p>
        </p:txBody>
      </p:sp>
    </p:spTree>
    <p:extLst>
      <p:ext uri="{BB962C8B-B14F-4D97-AF65-F5344CB8AC3E}">
        <p14:creationId xmlns:p14="http://schemas.microsoft.com/office/powerpoint/2010/main" val="181876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709531" y="3429000"/>
            <a:ext cx="1370042" cy="121262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807CA870-8865-46D7-9EC8-87D582D553D3}"/>
              </a:ext>
            </a:extLst>
          </p:cNvPr>
          <p:cNvSpPr txBox="1"/>
          <p:nvPr/>
        </p:nvSpPr>
        <p:spPr>
          <a:xfrm>
            <a:off x="869272" y="2745815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Componente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4044B7C-879C-46C1-A2E6-C5244FD3F31A}"/>
              </a:ext>
            </a:extLst>
          </p:cNvPr>
          <p:cNvCxnSpPr>
            <a:cxnSpLocks/>
          </p:cNvCxnSpPr>
          <p:nvPr/>
        </p:nvCxnSpPr>
        <p:spPr>
          <a:xfrm>
            <a:off x="3543056" y="3975652"/>
            <a:ext cx="1251591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122" name="Picture 2" descr="Resultado de imagem para servidor web icon">
            <a:extLst>
              <a:ext uri="{FF2B5EF4-FFF2-40B4-BE49-F238E27FC236}">
                <a16:creationId xmlns:a16="http://schemas.microsoft.com/office/drawing/2014/main" id="{D37AA554-E1C6-446D-8C67-99C2F0E71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0855" y="3245050"/>
            <a:ext cx="1396570" cy="139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6D68054B-0381-414B-8778-C36C5AD2D19E}"/>
              </a:ext>
            </a:extLst>
          </p:cNvPr>
          <p:cNvSpPr txBox="1"/>
          <p:nvPr/>
        </p:nvSpPr>
        <p:spPr>
          <a:xfrm>
            <a:off x="7927777" y="2745815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err="1"/>
              <a:t>Backend</a:t>
            </a:r>
            <a:endParaRPr lang="pt-BR" sz="2400" dirty="0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67667635-A420-4ED9-9972-193C28E5A222}"/>
              </a:ext>
            </a:extLst>
          </p:cNvPr>
          <p:cNvSpPr/>
          <p:nvPr/>
        </p:nvSpPr>
        <p:spPr>
          <a:xfrm>
            <a:off x="5205821" y="3369342"/>
            <a:ext cx="1370042" cy="1212620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chemeClr val="tx1"/>
              </a:solidFill>
            </a:endParaRP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5E4D0E9C-448A-44B2-9FA8-4EE511EC6343}"/>
              </a:ext>
            </a:extLst>
          </p:cNvPr>
          <p:cNvCxnSpPr>
            <a:cxnSpLocks/>
          </p:cNvCxnSpPr>
          <p:nvPr/>
        </p:nvCxnSpPr>
        <p:spPr>
          <a:xfrm>
            <a:off x="6968743" y="3969026"/>
            <a:ext cx="1251591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1266" name="Picture 2" descr="Resultado de imagem para seviÃ§o icon">
            <a:extLst>
              <a:ext uri="{FF2B5EF4-FFF2-40B4-BE49-F238E27FC236}">
                <a16:creationId xmlns:a16="http://schemas.microsoft.com/office/drawing/2014/main" id="{38DD5D11-A3E4-40B0-BA9C-5298D1E11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546" y="3473579"/>
            <a:ext cx="1004146" cy="100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476F3E5F-0EDD-4DDC-80AD-9631D8222C15}"/>
              </a:ext>
            </a:extLst>
          </p:cNvPr>
          <p:cNvSpPr txBox="1"/>
          <p:nvPr/>
        </p:nvSpPr>
        <p:spPr>
          <a:xfrm>
            <a:off x="4455519" y="2745814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Serviço</a:t>
            </a:r>
          </a:p>
        </p:txBody>
      </p:sp>
    </p:spTree>
    <p:extLst>
      <p:ext uri="{BB962C8B-B14F-4D97-AF65-F5344CB8AC3E}">
        <p14:creationId xmlns:p14="http://schemas.microsoft.com/office/powerpoint/2010/main" val="2012276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709531" y="3429000"/>
            <a:ext cx="1370042" cy="121262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807CA870-8865-46D7-9EC8-87D582D553D3}"/>
              </a:ext>
            </a:extLst>
          </p:cNvPr>
          <p:cNvSpPr txBox="1"/>
          <p:nvPr/>
        </p:nvSpPr>
        <p:spPr>
          <a:xfrm>
            <a:off x="869272" y="2745815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Componente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4044B7C-879C-46C1-A2E6-C5244FD3F31A}"/>
              </a:ext>
            </a:extLst>
          </p:cNvPr>
          <p:cNvCxnSpPr>
            <a:cxnSpLocks/>
          </p:cNvCxnSpPr>
          <p:nvPr/>
        </p:nvCxnSpPr>
        <p:spPr>
          <a:xfrm>
            <a:off x="3543056" y="3975652"/>
            <a:ext cx="1251591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122" name="Picture 2" descr="Resultado de imagem para servidor web icon">
            <a:extLst>
              <a:ext uri="{FF2B5EF4-FFF2-40B4-BE49-F238E27FC236}">
                <a16:creationId xmlns:a16="http://schemas.microsoft.com/office/drawing/2014/main" id="{D37AA554-E1C6-446D-8C67-99C2F0E71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0855" y="3245050"/>
            <a:ext cx="1396570" cy="139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6D68054B-0381-414B-8778-C36C5AD2D19E}"/>
              </a:ext>
            </a:extLst>
          </p:cNvPr>
          <p:cNvSpPr txBox="1"/>
          <p:nvPr/>
        </p:nvSpPr>
        <p:spPr>
          <a:xfrm>
            <a:off x="7927777" y="2745815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err="1"/>
              <a:t>Backend</a:t>
            </a:r>
            <a:endParaRPr lang="pt-BR" sz="2400" dirty="0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67667635-A420-4ED9-9972-193C28E5A222}"/>
              </a:ext>
            </a:extLst>
          </p:cNvPr>
          <p:cNvSpPr/>
          <p:nvPr/>
        </p:nvSpPr>
        <p:spPr>
          <a:xfrm>
            <a:off x="5205821" y="3369342"/>
            <a:ext cx="1370042" cy="1212620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chemeClr val="tx1"/>
              </a:solidFill>
            </a:endParaRP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5E4D0E9C-448A-44B2-9FA8-4EE511EC6343}"/>
              </a:ext>
            </a:extLst>
          </p:cNvPr>
          <p:cNvCxnSpPr>
            <a:cxnSpLocks/>
          </p:cNvCxnSpPr>
          <p:nvPr/>
        </p:nvCxnSpPr>
        <p:spPr>
          <a:xfrm>
            <a:off x="6968743" y="3969026"/>
            <a:ext cx="1251591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1266" name="Picture 2" descr="Resultado de imagem para seviÃ§o icon">
            <a:extLst>
              <a:ext uri="{FF2B5EF4-FFF2-40B4-BE49-F238E27FC236}">
                <a16:creationId xmlns:a16="http://schemas.microsoft.com/office/drawing/2014/main" id="{38DD5D11-A3E4-40B0-BA9C-5298D1E11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546" y="3473579"/>
            <a:ext cx="1004146" cy="100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476F3E5F-0EDD-4DDC-80AD-9631D8222C15}"/>
              </a:ext>
            </a:extLst>
          </p:cNvPr>
          <p:cNvSpPr txBox="1"/>
          <p:nvPr/>
        </p:nvSpPr>
        <p:spPr>
          <a:xfrm>
            <a:off x="4455519" y="2745814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Serviço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C9032A9-84D7-4167-BB8A-E3951A85ADAA}"/>
              </a:ext>
            </a:extLst>
          </p:cNvPr>
          <p:cNvSpPr txBox="1"/>
          <p:nvPr/>
        </p:nvSpPr>
        <p:spPr>
          <a:xfrm>
            <a:off x="4677710" y="4644970"/>
            <a:ext cx="25132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/>
              <a:t>Injetado em outras Classes</a:t>
            </a:r>
          </a:p>
        </p:txBody>
      </p:sp>
    </p:spTree>
    <p:extLst>
      <p:ext uri="{BB962C8B-B14F-4D97-AF65-F5344CB8AC3E}">
        <p14:creationId xmlns:p14="http://schemas.microsoft.com/office/powerpoint/2010/main" val="274861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073427" y="2578585"/>
            <a:ext cx="2160104" cy="10643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EDFD5E0-03E9-47AC-8049-2DA11A31B646}"/>
              </a:ext>
            </a:extLst>
          </p:cNvPr>
          <p:cNvSpPr/>
          <p:nvPr/>
        </p:nvSpPr>
        <p:spPr>
          <a:xfrm>
            <a:off x="3644348" y="2578585"/>
            <a:ext cx="2160104" cy="1064368"/>
          </a:xfrm>
          <a:prstGeom prst="roundRect">
            <a:avLst/>
          </a:prstGeom>
          <a:solidFill>
            <a:srgbClr val="F8B9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DIRETIVAS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CD8F5B39-A058-4642-8337-3A7FD897574A}"/>
              </a:ext>
            </a:extLst>
          </p:cNvPr>
          <p:cNvSpPr/>
          <p:nvPr/>
        </p:nvSpPr>
        <p:spPr>
          <a:xfrm>
            <a:off x="6215269" y="2578585"/>
            <a:ext cx="2160104" cy="106436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ROTEAMENTO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635EE79-544C-4E30-81E9-22942E508245}"/>
              </a:ext>
            </a:extLst>
          </p:cNvPr>
          <p:cNvSpPr/>
          <p:nvPr/>
        </p:nvSpPr>
        <p:spPr>
          <a:xfrm>
            <a:off x="8786190" y="2578585"/>
            <a:ext cx="2160104" cy="1064368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SERVIÇOS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D9B294A-1346-4C5B-9B45-FFCCD6B91507}"/>
              </a:ext>
            </a:extLst>
          </p:cNvPr>
          <p:cNvSpPr/>
          <p:nvPr/>
        </p:nvSpPr>
        <p:spPr>
          <a:xfrm>
            <a:off x="1073427" y="4201976"/>
            <a:ext cx="2160104" cy="1064368"/>
          </a:xfrm>
          <a:prstGeom prst="roundRect">
            <a:avLst/>
          </a:prstGeom>
          <a:solidFill>
            <a:srgbClr val="FF6D6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TEMPLATE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1E284C0A-8F81-44A3-A9DB-E50F22A1085F}"/>
              </a:ext>
            </a:extLst>
          </p:cNvPr>
          <p:cNvSpPr/>
          <p:nvPr/>
        </p:nvSpPr>
        <p:spPr>
          <a:xfrm>
            <a:off x="3644348" y="4201976"/>
            <a:ext cx="2160104" cy="106436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METADATA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FCE8687C-598F-4807-99E5-4B512B3445D1}"/>
              </a:ext>
            </a:extLst>
          </p:cNvPr>
          <p:cNvSpPr/>
          <p:nvPr/>
        </p:nvSpPr>
        <p:spPr>
          <a:xfrm>
            <a:off x="6215269" y="4201976"/>
            <a:ext cx="2160104" cy="106436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DATA BINDING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C070C3E6-23BA-4528-B443-A1A1461F2AF0}"/>
              </a:ext>
            </a:extLst>
          </p:cNvPr>
          <p:cNvSpPr/>
          <p:nvPr/>
        </p:nvSpPr>
        <p:spPr>
          <a:xfrm>
            <a:off x="8786190" y="4201976"/>
            <a:ext cx="2160104" cy="1064368"/>
          </a:xfrm>
          <a:prstGeom prst="roundRect">
            <a:avLst/>
          </a:prstGeom>
          <a:solidFill>
            <a:srgbClr val="FF5B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INJEÇÃO</a:t>
            </a:r>
            <a:r>
              <a:rPr lang="pt-BR" sz="2000" b="1" dirty="0"/>
              <a:t> </a:t>
            </a:r>
            <a:r>
              <a:rPr lang="pt-BR" sz="2000" b="1" dirty="0">
                <a:solidFill>
                  <a:schemeClr val="tx1"/>
                </a:solidFill>
              </a:rPr>
              <a:t>DEPENDÊNCIA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2" name="Quadro 1">
            <a:extLst>
              <a:ext uri="{FF2B5EF4-FFF2-40B4-BE49-F238E27FC236}">
                <a16:creationId xmlns:a16="http://schemas.microsoft.com/office/drawing/2014/main" id="{D2C27AF2-11A0-48D2-A610-E5BE056178E5}"/>
              </a:ext>
            </a:extLst>
          </p:cNvPr>
          <p:cNvSpPr/>
          <p:nvPr/>
        </p:nvSpPr>
        <p:spPr>
          <a:xfrm>
            <a:off x="8401876" y="3720366"/>
            <a:ext cx="2928731" cy="2027583"/>
          </a:xfrm>
          <a:prstGeom prst="frame">
            <a:avLst/>
          </a:prstGeom>
          <a:solidFill>
            <a:srgbClr val="FFFF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" name="Sinal de Multiplicação 3">
            <a:extLst>
              <a:ext uri="{FF2B5EF4-FFF2-40B4-BE49-F238E27FC236}">
                <a16:creationId xmlns:a16="http://schemas.microsoft.com/office/drawing/2014/main" id="{B2147D74-64CA-4C47-9799-CCC615742635}"/>
              </a:ext>
            </a:extLst>
          </p:cNvPr>
          <p:cNvSpPr/>
          <p:nvPr/>
        </p:nvSpPr>
        <p:spPr>
          <a:xfrm>
            <a:off x="1348632" y="209697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inal de Multiplicação 14">
            <a:extLst>
              <a:ext uri="{FF2B5EF4-FFF2-40B4-BE49-F238E27FC236}">
                <a16:creationId xmlns:a16="http://schemas.microsoft.com/office/drawing/2014/main" id="{E8283BE5-D1D4-42CB-8115-4200F3B6701E}"/>
              </a:ext>
            </a:extLst>
          </p:cNvPr>
          <p:cNvSpPr/>
          <p:nvPr/>
        </p:nvSpPr>
        <p:spPr>
          <a:xfrm>
            <a:off x="1348632" y="3720368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Sinal de Multiplicação 16">
            <a:extLst>
              <a:ext uri="{FF2B5EF4-FFF2-40B4-BE49-F238E27FC236}">
                <a16:creationId xmlns:a16="http://schemas.microsoft.com/office/drawing/2014/main" id="{AF51D82C-782B-4E60-8BE5-4DDED2AA66CC}"/>
              </a:ext>
            </a:extLst>
          </p:cNvPr>
          <p:cNvSpPr/>
          <p:nvPr/>
        </p:nvSpPr>
        <p:spPr>
          <a:xfrm>
            <a:off x="3968349" y="372036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Sinal de Multiplicação 17">
            <a:extLst>
              <a:ext uri="{FF2B5EF4-FFF2-40B4-BE49-F238E27FC236}">
                <a16:creationId xmlns:a16="http://schemas.microsoft.com/office/drawing/2014/main" id="{96D42C67-FB19-4AFC-87AC-EA2425C2235F}"/>
              </a:ext>
            </a:extLst>
          </p:cNvPr>
          <p:cNvSpPr/>
          <p:nvPr/>
        </p:nvSpPr>
        <p:spPr>
          <a:xfrm>
            <a:off x="6516977" y="3720366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Sinal de Multiplicação 18">
            <a:extLst>
              <a:ext uri="{FF2B5EF4-FFF2-40B4-BE49-F238E27FC236}">
                <a16:creationId xmlns:a16="http://schemas.microsoft.com/office/drawing/2014/main" id="{B5D4EF32-638B-483A-B002-E58DC2F026F7}"/>
              </a:ext>
            </a:extLst>
          </p:cNvPr>
          <p:cNvSpPr/>
          <p:nvPr/>
        </p:nvSpPr>
        <p:spPr>
          <a:xfrm>
            <a:off x="9054355" y="209697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3404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073427" y="2578585"/>
            <a:ext cx="2160104" cy="10643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EDFD5E0-03E9-47AC-8049-2DA11A31B646}"/>
              </a:ext>
            </a:extLst>
          </p:cNvPr>
          <p:cNvSpPr/>
          <p:nvPr/>
        </p:nvSpPr>
        <p:spPr>
          <a:xfrm>
            <a:off x="3644348" y="2578585"/>
            <a:ext cx="2160104" cy="1064368"/>
          </a:xfrm>
          <a:prstGeom prst="roundRect">
            <a:avLst/>
          </a:prstGeom>
          <a:solidFill>
            <a:srgbClr val="F8B9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DIRETIVAS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CD8F5B39-A058-4642-8337-3A7FD897574A}"/>
              </a:ext>
            </a:extLst>
          </p:cNvPr>
          <p:cNvSpPr/>
          <p:nvPr/>
        </p:nvSpPr>
        <p:spPr>
          <a:xfrm>
            <a:off x="6215269" y="2578585"/>
            <a:ext cx="2160104" cy="106436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ROTEAMENTO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635EE79-544C-4E30-81E9-22942E508245}"/>
              </a:ext>
            </a:extLst>
          </p:cNvPr>
          <p:cNvSpPr/>
          <p:nvPr/>
        </p:nvSpPr>
        <p:spPr>
          <a:xfrm>
            <a:off x="8786190" y="2578585"/>
            <a:ext cx="2160104" cy="1064368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SERVIÇOS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D9B294A-1346-4C5B-9B45-FFCCD6B91507}"/>
              </a:ext>
            </a:extLst>
          </p:cNvPr>
          <p:cNvSpPr/>
          <p:nvPr/>
        </p:nvSpPr>
        <p:spPr>
          <a:xfrm>
            <a:off x="1073427" y="4201976"/>
            <a:ext cx="2160104" cy="1064368"/>
          </a:xfrm>
          <a:prstGeom prst="roundRect">
            <a:avLst/>
          </a:prstGeom>
          <a:solidFill>
            <a:srgbClr val="FF6D6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TEMPLATE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1E284C0A-8F81-44A3-A9DB-E50F22A1085F}"/>
              </a:ext>
            </a:extLst>
          </p:cNvPr>
          <p:cNvSpPr/>
          <p:nvPr/>
        </p:nvSpPr>
        <p:spPr>
          <a:xfrm>
            <a:off x="3644348" y="4201976"/>
            <a:ext cx="2160104" cy="106436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METADATA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FCE8687C-598F-4807-99E5-4B512B3445D1}"/>
              </a:ext>
            </a:extLst>
          </p:cNvPr>
          <p:cNvSpPr/>
          <p:nvPr/>
        </p:nvSpPr>
        <p:spPr>
          <a:xfrm>
            <a:off x="6215269" y="4201976"/>
            <a:ext cx="2160104" cy="106436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DATA BINDING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C070C3E6-23BA-4528-B443-A1A1461F2AF0}"/>
              </a:ext>
            </a:extLst>
          </p:cNvPr>
          <p:cNvSpPr/>
          <p:nvPr/>
        </p:nvSpPr>
        <p:spPr>
          <a:xfrm>
            <a:off x="8786190" y="4201976"/>
            <a:ext cx="2160104" cy="1064368"/>
          </a:xfrm>
          <a:prstGeom prst="roundRect">
            <a:avLst/>
          </a:prstGeom>
          <a:solidFill>
            <a:srgbClr val="FF5B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INJEÇÃO</a:t>
            </a:r>
            <a:r>
              <a:rPr lang="pt-BR" sz="2000" b="1" dirty="0"/>
              <a:t> </a:t>
            </a:r>
            <a:r>
              <a:rPr lang="pt-BR" sz="2000" b="1" dirty="0">
                <a:solidFill>
                  <a:schemeClr val="tx1"/>
                </a:solidFill>
              </a:rPr>
              <a:t>DEPENDÊNCIA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2" name="Quadro 1">
            <a:extLst>
              <a:ext uri="{FF2B5EF4-FFF2-40B4-BE49-F238E27FC236}">
                <a16:creationId xmlns:a16="http://schemas.microsoft.com/office/drawing/2014/main" id="{D2C27AF2-11A0-48D2-A610-E5BE056178E5}"/>
              </a:ext>
            </a:extLst>
          </p:cNvPr>
          <p:cNvSpPr/>
          <p:nvPr/>
        </p:nvSpPr>
        <p:spPr>
          <a:xfrm>
            <a:off x="5857459" y="2135686"/>
            <a:ext cx="2928731" cy="2027583"/>
          </a:xfrm>
          <a:prstGeom prst="frame">
            <a:avLst/>
          </a:prstGeom>
          <a:solidFill>
            <a:srgbClr val="FFFF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" name="Sinal de Multiplicação 3">
            <a:extLst>
              <a:ext uri="{FF2B5EF4-FFF2-40B4-BE49-F238E27FC236}">
                <a16:creationId xmlns:a16="http://schemas.microsoft.com/office/drawing/2014/main" id="{B2147D74-64CA-4C47-9799-CCC615742635}"/>
              </a:ext>
            </a:extLst>
          </p:cNvPr>
          <p:cNvSpPr/>
          <p:nvPr/>
        </p:nvSpPr>
        <p:spPr>
          <a:xfrm>
            <a:off x="1348632" y="209697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inal de Multiplicação 14">
            <a:extLst>
              <a:ext uri="{FF2B5EF4-FFF2-40B4-BE49-F238E27FC236}">
                <a16:creationId xmlns:a16="http://schemas.microsoft.com/office/drawing/2014/main" id="{E8283BE5-D1D4-42CB-8115-4200F3B6701E}"/>
              </a:ext>
            </a:extLst>
          </p:cNvPr>
          <p:cNvSpPr/>
          <p:nvPr/>
        </p:nvSpPr>
        <p:spPr>
          <a:xfrm>
            <a:off x="1348632" y="3720368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Sinal de Multiplicação 16">
            <a:extLst>
              <a:ext uri="{FF2B5EF4-FFF2-40B4-BE49-F238E27FC236}">
                <a16:creationId xmlns:a16="http://schemas.microsoft.com/office/drawing/2014/main" id="{AF51D82C-782B-4E60-8BE5-4DDED2AA66CC}"/>
              </a:ext>
            </a:extLst>
          </p:cNvPr>
          <p:cNvSpPr/>
          <p:nvPr/>
        </p:nvSpPr>
        <p:spPr>
          <a:xfrm>
            <a:off x="3968349" y="372036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Sinal de Multiplicação 17">
            <a:extLst>
              <a:ext uri="{FF2B5EF4-FFF2-40B4-BE49-F238E27FC236}">
                <a16:creationId xmlns:a16="http://schemas.microsoft.com/office/drawing/2014/main" id="{96D42C67-FB19-4AFC-87AC-EA2425C2235F}"/>
              </a:ext>
            </a:extLst>
          </p:cNvPr>
          <p:cNvSpPr/>
          <p:nvPr/>
        </p:nvSpPr>
        <p:spPr>
          <a:xfrm>
            <a:off x="6516977" y="3720366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Sinal de Multiplicação 18">
            <a:extLst>
              <a:ext uri="{FF2B5EF4-FFF2-40B4-BE49-F238E27FC236}">
                <a16:creationId xmlns:a16="http://schemas.microsoft.com/office/drawing/2014/main" id="{B5D4EF32-638B-483A-B002-E58DC2F026F7}"/>
              </a:ext>
            </a:extLst>
          </p:cNvPr>
          <p:cNvSpPr/>
          <p:nvPr/>
        </p:nvSpPr>
        <p:spPr>
          <a:xfrm>
            <a:off x="9054355" y="209697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Sinal de Multiplicação 19">
            <a:extLst>
              <a:ext uri="{FF2B5EF4-FFF2-40B4-BE49-F238E27FC236}">
                <a16:creationId xmlns:a16="http://schemas.microsoft.com/office/drawing/2014/main" id="{AA2C2208-EB0D-40AC-936A-DC847CDC02C4}"/>
              </a:ext>
            </a:extLst>
          </p:cNvPr>
          <p:cNvSpPr/>
          <p:nvPr/>
        </p:nvSpPr>
        <p:spPr>
          <a:xfrm>
            <a:off x="9065605" y="376271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53032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E521AB-2CEC-4A76-BA71-3EE2EE6CF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b="1" dirty="0"/>
              <a:t>Roteamento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C6B11A5-6A1E-4F93-9069-812EFD1A97C8}"/>
              </a:ext>
            </a:extLst>
          </p:cNvPr>
          <p:cNvSpPr txBox="1">
            <a:spLocks/>
          </p:cNvSpPr>
          <p:nvPr/>
        </p:nvSpPr>
        <p:spPr>
          <a:xfrm>
            <a:off x="1311107" y="3060962"/>
            <a:ext cx="1858561" cy="229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/>
              <a:t>Router 	</a:t>
            </a:r>
            <a:r>
              <a:rPr lang="pt-BR" sz="4000" dirty="0"/>
              <a:t>	</a:t>
            </a:r>
            <a:endParaRPr lang="en-US" sz="2400" dirty="0"/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2B02D2D-B95E-47D1-8A93-BDCECB5C50F3}"/>
              </a:ext>
            </a:extLst>
          </p:cNvPr>
          <p:cNvSpPr/>
          <p:nvPr/>
        </p:nvSpPr>
        <p:spPr>
          <a:xfrm>
            <a:off x="8915399" y="2358913"/>
            <a:ext cx="2140172" cy="2140172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800" dirty="0"/>
          </a:p>
        </p:txBody>
      </p:sp>
      <p:pic>
        <p:nvPicPr>
          <p:cNvPr id="7" name="Picture 6" descr="Imagem relacionada">
            <a:extLst>
              <a:ext uri="{FF2B5EF4-FFF2-40B4-BE49-F238E27FC236}">
                <a16:creationId xmlns:a16="http://schemas.microsoft.com/office/drawing/2014/main" id="{ED5982A0-C08D-482D-A5FE-FFE8FE284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3532" y="2647114"/>
            <a:ext cx="1543906" cy="156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1CFE96D0-C04F-4024-A4CE-5EB760543109}"/>
              </a:ext>
            </a:extLst>
          </p:cNvPr>
          <p:cNvCxnSpPr/>
          <p:nvPr/>
        </p:nvCxnSpPr>
        <p:spPr>
          <a:xfrm>
            <a:off x="3193772" y="3684102"/>
            <a:ext cx="66260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B1B4CDE1-F7BD-4DE9-AB7C-518481DA1A48}"/>
              </a:ext>
            </a:extLst>
          </p:cNvPr>
          <p:cNvSpPr txBox="1"/>
          <p:nvPr/>
        </p:nvSpPr>
        <p:spPr>
          <a:xfrm>
            <a:off x="4168469" y="3268604"/>
            <a:ext cx="3928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Responsável pela navegação</a:t>
            </a:r>
          </a:p>
          <a:p>
            <a:r>
              <a:rPr lang="pt-BR" sz="2400" dirty="0"/>
              <a:t>Roteamento das páginas </a:t>
            </a:r>
          </a:p>
        </p:txBody>
      </p:sp>
    </p:spTree>
    <p:extLst>
      <p:ext uri="{BB962C8B-B14F-4D97-AF65-F5344CB8AC3E}">
        <p14:creationId xmlns:p14="http://schemas.microsoft.com/office/powerpoint/2010/main" val="80107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073427" y="2578585"/>
            <a:ext cx="2160104" cy="10643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EDFD5E0-03E9-47AC-8049-2DA11A31B646}"/>
              </a:ext>
            </a:extLst>
          </p:cNvPr>
          <p:cNvSpPr/>
          <p:nvPr/>
        </p:nvSpPr>
        <p:spPr>
          <a:xfrm>
            <a:off x="3644348" y="2578585"/>
            <a:ext cx="2160104" cy="1064368"/>
          </a:xfrm>
          <a:prstGeom prst="roundRect">
            <a:avLst/>
          </a:prstGeom>
          <a:solidFill>
            <a:srgbClr val="F8B9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DIRETIVAS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CD8F5B39-A058-4642-8337-3A7FD897574A}"/>
              </a:ext>
            </a:extLst>
          </p:cNvPr>
          <p:cNvSpPr/>
          <p:nvPr/>
        </p:nvSpPr>
        <p:spPr>
          <a:xfrm>
            <a:off x="6215269" y="2578585"/>
            <a:ext cx="2160104" cy="106436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ROTEAMENTO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635EE79-544C-4E30-81E9-22942E508245}"/>
              </a:ext>
            </a:extLst>
          </p:cNvPr>
          <p:cNvSpPr/>
          <p:nvPr/>
        </p:nvSpPr>
        <p:spPr>
          <a:xfrm>
            <a:off x="8786190" y="2578585"/>
            <a:ext cx="2160104" cy="1064368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SERVIÇOS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D9B294A-1346-4C5B-9B45-FFCCD6B91507}"/>
              </a:ext>
            </a:extLst>
          </p:cNvPr>
          <p:cNvSpPr/>
          <p:nvPr/>
        </p:nvSpPr>
        <p:spPr>
          <a:xfrm>
            <a:off x="1073427" y="4201976"/>
            <a:ext cx="2160104" cy="1064368"/>
          </a:xfrm>
          <a:prstGeom prst="roundRect">
            <a:avLst/>
          </a:prstGeom>
          <a:solidFill>
            <a:srgbClr val="FF6D6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TEMPLATE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1E284C0A-8F81-44A3-A9DB-E50F22A1085F}"/>
              </a:ext>
            </a:extLst>
          </p:cNvPr>
          <p:cNvSpPr/>
          <p:nvPr/>
        </p:nvSpPr>
        <p:spPr>
          <a:xfrm>
            <a:off x="3644348" y="4201976"/>
            <a:ext cx="2160104" cy="106436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METADATA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FCE8687C-598F-4807-99E5-4B512B3445D1}"/>
              </a:ext>
            </a:extLst>
          </p:cNvPr>
          <p:cNvSpPr/>
          <p:nvPr/>
        </p:nvSpPr>
        <p:spPr>
          <a:xfrm>
            <a:off x="6215269" y="4201976"/>
            <a:ext cx="2160104" cy="106436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DATA BINDING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C070C3E6-23BA-4528-B443-A1A1461F2AF0}"/>
              </a:ext>
            </a:extLst>
          </p:cNvPr>
          <p:cNvSpPr/>
          <p:nvPr/>
        </p:nvSpPr>
        <p:spPr>
          <a:xfrm>
            <a:off x="8786190" y="4201976"/>
            <a:ext cx="2160104" cy="1064368"/>
          </a:xfrm>
          <a:prstGeom prst="roundRect">
            <a:avLst/>
          </a:prstGeom>
          <a:solidFill>
            <a:srgbClr val="FF5B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INJEÇÃO</a:t>
            </a:r>
            <a:r>
              <a:rPr lang="pt-BR" sz="2000" b="1" dirty="0"/>
              <a:t> </a:t>
            </a:r>
            <a:r>
              <a:rPr lang="pt-BR" sz="2000" b="1" dirty="0">
                <a:solidFill>
                  <a:schemeClr val="tx1"/>
                </a:solidFill>
              </a:rPr>
              <a:t>DEPENDÊNCIA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2" name="Quadro 1">
            <a:extLst>
              <a:ext uri="{FF2B5EF4-FFF2-40B4-BE49-F238E27FC236}">
                <a16:creationId xmlns:a16="http://schemas.microsoft.com/office/drawing/2014/main" id="{D2C27AF2-11A0-48D2-A610-E5BE056178E5}"/>
              </a:ext>
            </a:extLst>
          </p:cNvPr>
          <p:cNvSpPr/>
          <p:nvPr/>
        </p:nvSpPr>
        <p:spPr>
          <a:xfrm>
            <a:off x="3215212" y="2096976"/>
            <a:ext cx="2928731" cy="2027583"/>
          </a:xfrm>
          <a:prstGeom prst="frame">
            <a:avLst/>
          </a:prstGeom>
          <a:solidFill>
            <a:srgbClr val="FFFF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" name="Sinal de Multiplicação 3">
            <a:extLst>
              <a:ext uri="{FF2B5EF4-FFF2-40B4-BE49-F238E27FC236}">
                <a16:creationId xmlns:a16="http://schemas.microsoft.com/office/drawing/2014/main" id="{B2147D74-64CA-4C47-9799-CCC615742635}"/>
              </a:ext>
            </a:extLst>
          </p:cNvPr>
          <p:cNvSpPr/>
          <p:nvPr/>
        </p:nvSpPr>
        <p:spPr>
          <a:xfrm>
            <a:off x="1348632" y="209697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inal de Multiplicação 14">
            <a:extLst>
              <a:ext uri="{FF2B5EF4-FFF2-40B4-BE49-F238E27FC236}">
                <a16:creationId xmlns:a16="http://schemas.microsoft.com/office/drawing/2014/main" id="{E8283BE5-D1D4-42CB-8115-4200F3B6701E}"/>
              </a:ext>
            </a:extLst>
          </p:cNvPr>
          <p:cNvSpPr/>
          <p:nvPr/>
        </p:nvSpPr>
        <p:spPr>
          <a:xfrm>
            <a:off x="1348632" y="3720368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Sinal de Multiplicação 16">
            <a:extLst>
              <a:ext uri="{FF2B5EF4-FFF2-40B4-BE49-F238E27FC236}">
                <a16:creationId xmlns:a16="http://schemas.microsoft.com/office/drawing/2014/main" id="{AF51D82C-782B-4E60-8BE5-4DDED2AA66CC}"/>
              </a:ext>
            </a:extLst>
          </p:cNvPr>
          <p:cNvSpPr/>
          <p:nvPr/>
        </p:nvSpPr>
        <p:spPr>
          <a:xfrm>
            <a:off x="3968349" y="372036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Sinal de Multiplicação 17">
            <a:extLst>
              <a:ext uri="{FF2B5EF4-FFF2-40B4-BE49-F238E27FC236}">
                <a16:creationId xmlns:a16="http://schemas.microsoft.com/office/drawing/2014/main" id="{96D42C67-FB19-4AFC-87AC-EA2425C2235F}"/>
              </a:ext>
            </a:extLst>
          </p:cNvPr>
          <p:cNvSpPr/>
          <p:nvPr/>
        </p:nvSpPr>
        <p:spPr>
          <a:xfrm>
            <a:off x="6516977" y="3720366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Sinal de Multiplicação 18">
            <a:extLst>
              <a:ext uri="{FF2B5EF4-FFF2-40B4-BE49-F238E27FC236}">
                <a16:creationId xmlns:a16="http://schemas.microsoft.com/office/drawing/2014/main" id="{B5D4EF32-638B-483A-B002-E58DC2F026F7}"/>
              </a:ext>
            </a:extLst>
          </p:cNvPr>
          <p:cNvSpPr/>
          <p:nvPr/>
        </p:nvSpPr>
        <p:spPr>
          <a:xfrm>
            <a:off x="9054355" y="209697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Sinal de Multiplicação 19">
            <a:extLst>
              <a:ext uri="{FF2B5EF4-FFF2-40B4-BE49-F238E27FC236}">
                <a16:creationId xmlns:a16="http://schemas.microsoft.com/office/drawing/2014/main" id="{AA2C2208-EB0D-40AC-936A-DC847CDC02C4}"/>
              </a:ext>
            </a:extLst>
          </p:cNvPr>
          <p:cNvSpPr/>
          <p:nvPr/>
        </p:nvSpPr>
        <p:spPr>
          <a:xfrm>
            <a:off x="9065605" y="376271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Sinal de Multiplicação 20">
            <a:extLst>
              <a:ext uri="{FF2B5EF4-FFF2-40B4-BE49-F238E27FC236}">
                <a16:creationId xmlns:a16="http://schemas.microsoft.com/office/drawing/2014/main" id="{832763E3-0887-40FA-B09E-7A1FD5E79B4E}"/>
              </a:ext>
            </a:extLst>
          </p:cNvPr>
          <p:cNvSpPr/>
          <p:nvPr/>
        </p:nvSpPr>
        <p:spPr>
          <a:xfrm>
            <a:off x="6465138" y="2096975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06057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E521AB-2CEC-4A76-BA71-3EE2EE6CF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b="1" dirty="0"/>
              <a:t>Diretivas</a:t>
            </a:r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2B02D2D-B95E-47D1-8A93-BDCECB5C50F3}"/>
              </a:ext>
            </a:extLst>
          </p:cNvPr>
          <p:cNvSpPr/>
          <p:nvPr/>
        </p:nvSpPr>
        <p:spPr>
          <a:xfrm>
            <a:off x="8915399" y="2358913"/>
            <a:ext cx="2140172" cy="2140172"/>
          </a:xfrm>
          <a:prstGeom prst="ellipse">
            <a:avLst/>
          </a:prstGeom>
          <a:solidFill>
            <a:srgbClr val="F8B96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/>
              <a:t>D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1CFE96D0-C04F-4024-A4CE-5EB760543109}"/>
              </a:ext>
            </a:extLst>
          </p:cNvPr>
          <p:cNvCxnSpPr>
            <a:cxnSpLocks/>
          </p:cNvCxnSpPr>
          <p:nvPr/>
        </p:nvCxnSpPr>
        <p:spPr>
          <a:xfrm>
            <a:off x="1523998" y="3402492"/>
            <a:ext cx="75537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B1B4CDE1-F7BD-4DE9-AB7C-518481DA1A48}"/>
              </a:ext>
            </a:extLst>
          </p:cNvPr>
          <p:cNvSpPr txBox="1"/>
          <p:nvPr/>
        </p:nvSpPr>
        <p:spPr>
          <a:xfrm>
            <a:off x="2531764" y="3013500"/>
            <a:ext cx="59426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Responsável por modificar elementos no </a:t>
            </a:r>
            <a:r>
              <a:rPr lang="pt-BR" sz="2400" dirty="0" err="1"/>
              <a:t>template</a:t>
            </a:r>
            <a:r>
              <a:rPr lang="pt-BR" sz="2400" dirty="0"/>
              <a:t> e/ou seu comportamento</a:t>
            </a:r>
          </a:p>
        </p:txBody>
      </p:sp>
    </p:spTree>
    <p:extLst>
      <p:ext uri="{BB962C8B-B14F-4D97-AF65-F5344CB8AC3E}">
        <p14:creationId xmlns:p14="http://schemas.microsoft.com/office/powerpoint/2010/main" val="343091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964B88-7A61-4EC6-A118-CAECFB81D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pPr algn="ctr"/>
            <a:r>
              <a:rPr lang="pt-BR" sz="4800" dirty="0"/>
              <a:t>Agenda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D838D4-0B4B-4913-99F1-F6C60F709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59" y="1953127"/>
            <a:ext cx="6467867" cy="4030231"/>
          </a:xfrm>
        </p:spPr>
        <p:txBody>
          <a:bodyPr anchor="ctr"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pt-BR" sz="3200" dirty="0">
                <a:latin typeface="+mj-lt"/>
              </a:rPr>
              <a:t>Introdução</a:t>
            </a:r>
          </a:p>
          <a:p>
            <a:pPr marL="514350" indent="-514350">
              <a:buAutoNum type="arabicPeriod"/>
            </a:pPr>
            <a:r>
              <a:rPr lang="pt-BR" sz="3200" dirty="0">
                <a:latin typeface="+mj-lt"/>
              </a:rPr>
              <a:t>Blocos Principais</a:t>
            </a:r>
          </a:p>
          <a:p>
            <a:pPr marL="514350" indent="-514350">
              <a:buAutoNum type="arabicPeriod"/>
            </a:pPr>
            <a:r>
              <a:rPr lang="pt-BR" sz="3200" dirty="0">
                <a:latin typeface="+mj-lt"/>
              </a:rPr>
              <a:t>Ambiente de Desenvolvimento</a:t>
            </a:r>
          </a:p>
          <a:p>
            <a:pPr marL="514350" indent="-514350">
              <a:buAutoNum type="arabicPeriod"/>
            </a:pPr>
            <a:r>
              <a:rPr lang="pt-BR" sz="3200" dirty="0">
                <a:latin typeface="+mj-lt"/>
              </a:rPr>
              <a:t>Criar Componente</a:t>
            </a:r>
          </a:p>
          <a:p>
            <a:pPr marL="514350" indent="-514350">
              <a:buAutoNum type="arabicPeriod"/>
            </a:pPr>
            <a:r>
              <a:rPr lang="pt-BR" sz="3200" dirty="0">
                <a:latin typeface="+mj-lt"/>
              </a:rPr>
              <a:t>Criar Módulo</a:t>
            </a:r>
          </a:p>
          <a:p>
            <a:pPr marL="514350" indent="-514350">
              <a:buAutoNum type="arabicPeriod"/>
            </a:pPr>
            <a:r>
              <a:rPr lang="pt-BR" sz="3200" dirty="0" err="1">
                <a:latin typeface="+mj-lt"/>
              </a:rPr>
              <a:t>Templates</a:t>
            </a:r>
            <a:endParaRPr lang="pt-BR" sz="3200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pt-BR" sz="3200" dirty="0">
                <a:latin typeface="+mj-lt"/>
              </a:rPr>
              <a:t>Serviços</a:t>
            </a:r>
          </a:p>
          <a:p>
            <a:pPr marL="514350" indent="-514350">
              <a:buAutoNum type="arabicPeriod"/>
            </a:pPr>
            <a:r>
              <a:rPr lang="pt-BR" sz="3200" dirty="0">
                <a:latin typeface="+mj-lt"/>
              </a:rPr>
              <a:t>Data </a:t>
            </a:r>
            <a:r>
              <a:rPr lang="pt-BR" sz="3200" dirty="0" err="1">
                <a:latin typeface="+mj-lt"/>
              </a:rPr>
              <a:t>Binding</a:t>
            </a:r>
            <a:endParaRPr lang="pt-BR" sz="3200" dirty="0"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4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E7AE3067-6FF0-45EB-9A3F-294101C39A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8" b="-8"/>
          <a:stretch/>
        </p:blipFill>
        <p:spPr>
          <a:xfrm>
            <a:off x="9030743" y="2474254"/>
            <a:ext cx="1912560" cy="1909489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128824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E521AB-2CEC-4A76-BA71-3EE2EE6CF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b="1" dirty="0"/>
              <a:t>Diretivas</a:t>
            </a:r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2B02D2D-B95E-47D1-8A93-BDCECB5C50F3}"/>
              </a:ext>
            </a:extLst>
          </p:cNvPr>
          <p:cNvSpPr/>
          <p:nvPr/>
        </p:nvSpPr>
        <p:spPr>
          <a:xfrm>
            <a:off x="8915399" y="2358913"/>
            <a:ext cx="2140172" cy="2140172"/>
          </a:xfrm>
          <a:prstGeom prst="ellipse">
            <a:avLst/>
          </a:prstGeom>
          <a:solidFill>
            <a:srgbClr val="F8B96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/>
              <a:t>D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1B4CDE1-F7BD-4DE9-AB7C-518481DA1A48}"/>
              </a:ext>
            </a:extLst>
          </p:cNvPr>
          <p:cNvSpPr txBox="1"/>
          <p:nvPr/>
        </p:nvSpPr>
        <p:spPr>
          <a:xfrm>
            <a:off x="1836343" y="3668088"/>
            <a:ext cx="5942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onsolas" panose="020B0609020204030204" pitchFamily="49" charset="0"/>
              </a:rPr>
              <a:t>&lt;input </a:t>
            </a:r>
            <a:r>
              <a:rPr lang="pt-BR" sz="2400" dirty="0" err="1">
                <a:latin typeface="Consolas" panose="020B0609020204030204" pitchFamily="49" charset="0"/>
              </a:rPr>
              <a:t>type</a:t>
            </a:r>
            <a:r>
              <a:rPr lang="pt-BR" sz="2400" dirty="0">
                <a:latin typeface="Consolas" panose="020B0609020204030204" pitchFamily="49" charset="0"/>
              </a:rPr>
              <a:t>=“</a:t>
            </a:r>
            <a:r>
              <a:rPr lang="pt-BR" sz="2400" dirty="0" err="1">
                <a:latin typeface="Consolas" panose="020B0609020204030204" pitchFamily="49" charset="0"/>
              </a:rPr>
              <a:t>text</a:t>
            </a:r>
            <a:r>
              <a:rPr lang="pt-BR" sz="2400" dirty="0">
                <a:latin typeface="Consolas" panose="020B0609020204030204" pitchFamily="49" charset="0"/>
              </a:rPr>
              <a:t>” </a:t>
            </a:r>
            <a:r>
              <a:rPr lang="pt-BR" sz="24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autoGrow</a:t>
            </a:r>
            <a:r>
              <a:rPr lang="pt-BR" sz="2400" dirty="0">
                <a:latin typeface="Consolas" panose="020B0609020204030204" pitchFamily="49" charset="0"/>
              </a:rPr>
              <a:t>&gt;</a:t>
            </a: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3A1E77FC-5B5E-4988-9495-25BD572DE17B}"/>
              </a:ext>
            </a:extLst>
          </p:cNvPr>
          <p:cNvSpPr/>
          <p:nvPr/>
        </p:nvSpPr>
        <p:spPr>
          <a:xfrm>
            <a:off x="1836343" y="2955234"/>
            <a:ext cx="2140173" cy="4616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dirty="0">
                <a:solidFill>
                  <a:schemeClr val="bg2">
                    <a:lumMod val="75000"/>
                  </a:schemeClr>
                </a:solidFill>
              </a:rPr>
              <a:t>Pesquisar...</a:t>
            </a:r>
          </a:p>
        </p:txBody>
      </p:sp>
    </p:spTree>
    <p:extLst>
      <p:ext uri="{BB962C8B-B14F-4D97-AF65-F5344CB8AC3E}">
        <p14:creationId xmlns:p14="http://schemas.microsoft.com/office/powerpoint/2010/main" val="25227635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E521AB-2CEC-4A76-BA71-3EE2EE6CF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b="1" dirty="0"/>
              <a:t>Diretivas</a:t>
            </a:r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2B02D2D-B95E-47D1-8A93-BDCECB5C50F3}"/>
              </a:ext>
            </a:extLst>
          </p:cNvPr>
          <p:cNvSpPr/>
          <p:nvPr/>
        </p:nvSpPr>
        <p:spPr>
          <a:xfrm>
            <a:off x="8915399" y="2358913"/>
            <a:ext cx="2140172" cy="2140172"/>
          </a:xfrm>
          <a:prstGeom prst="ellipse">
            <a:avLst/>
          </a:prstGeom>
          <a:solidFill>
            <a:srgbClr val="F8B96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/>
              <a:t>D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1B4CDE1-F7BD-4DE9-AB7C-518481DA1A48}"/>
              </a:ext>
            </a:extLst>
          </p:cNvPr>
          <p:cNvSpPr txBox="1"/>
          <p:nvPr/>
        </p:nvSpPr>
        <p:spPr>
          <a:xfrm>
            <a:off x="1836343" y="3668088"/>
            <a:ext cx="5942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onsolas" panose="020B0609020204030204" pitchFamily="49" charset="0"/>
              </a:rPr>
              <a:t>&lt;input </a:t>
            </a:r>
            <a:r>
              <a:rPr lang="pt-BR" sz="2400" dirty="0" err="1">
                <a:latin typeface="Consolas" panose="020B0609020204030204" pitchFamily="49" charset="0"/>
              </a:rPr>
              <a:t>type</a:t>
            </a:r>
            <a:r>
              <a:rPr lang="pt-BR" sz="2400" dirty="0">
                <a:latin typeface="Consolas" panose="020B0609020204030204" pitchFamily="49" charset="0"/>
              </a:rPr>
              <a:t>=“</a:t>
            </a:r>
            <a:r>
              <a:rPr lang="pt-BR" sz="2400" dirty="0" err="1">
                <a:latin typeface="Consolas" panose="020B0609020204030204" pitchFamily="49" charset="0"/>
              </a:rPr>
              <a:t>text</a:t>
            </a:r>
            <a:r>
              <a:rPr lang="pt-BR" sz="2400" dirty="0">
                <a:latin typeface="Consolas" panose="020B0609020204030204" pitchFamily="49" charset="0"/>
              </a:rPr>
              <a:t>” </a:t>
            </a:r>
            <a:r>
              <a:rPr lang="pt-BR" sz="24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autoGrow</a:t>
            </a:r>
            <a:r>
              <a:rPr lang="pt-BR" sz="2400" dirty="0">
                <a:latin typeface="Consolas" panose="020B0609020204030204" pitchFamily="49" charset="0"/>
              </a:rPr>
              <a:t>&gt;</a:t>
            </a: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3A1E77FC-5B5E-4988-9495-25BD572DE17B}"/>
              </a:ext>
            </a:extLst>
          </p:cNvPr>
          <p:cNvSpPr/>
          <p:nvPr/>
        </p:nvSpPr>
        <p:spPr>
          <a:xfrm>
            <a:off x="1836343" y="2955234"/>
            <a:ext cx="4683727" cy="46166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22A6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400" dirty="0">
                <a:solidFill>
                  <a:schemeClr val="tx1"/>
                </a:solidFill>
              </a:rPr>
              <a:t>Angular</a:t>
            </a:r>
          </a:p>
        </p:txBody>
      </p:sp>
    </p:spTree>
    <p:extLst>
      <p:ext uri="{BB962C8B-B14F-4D97-AF65-F5344CB8AC3E}">
        <p14:creationId xmlns:p14="http://schemas.microsoft.com/office/powerpoint/2010/main" val="23547906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073427" y="2578585"/>
            <a:ext cx="2160104" cy="10643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EDFD5E0-03E9-47AC-8049-2DA11A31B646}"/>
              </a:ext>
            </a:extLst>
          </p:cNvPr>
          <p:cNvSpPr/>
          <p:nvPr/>
        </p:nvSpPr>
        <p:spPr>
          <a:xfrm>
            <a:off x="3644348" y="2578585"/>
            <a:ext cx="2160104" cy="1064368"/>
          </a:xfrm>
          <a:prstGeom prst="roundRect">
            <a:avLst/>
          </a:prstGeom>
          <a:solidFill>
            <a:srgbClr val="F8B9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DIRETIVAS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CD8F5B39-A058-4642-8337-3A7FD897574A}"/>
              </a:ext>
            </a:extLst>
          </p:cNvPr>
          <p:cNvSpPr/>
          <p:nvPr/>
        </p:nvSpPr>
        <p:spPr>
          <a:xfrm>
            <a:off x="6215269" y="2578585"/>
            <a:ext cx="2160104" cy="106436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ROTEAMENTO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635EE79-544C-4E30-81E9-22942E508245}"/>
              </a:ext>
            </a:extLst>
          </p:cNvPr>
          <p:cNvSpPr/>
          <p:nvPr/>
        </p:nvSpPr>
        <p:spPr>
          <a:xfrm>
            <a:off x="8786190" y="2578585"/>
            <a:ext cx="2160104" cy="1064368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SERVIÇOS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D9B294A-1346-4C5B-9B45-FFCCD6B91507}"/>
              </a:ext>
            </a:extLst>
          </p:cNvPr>
          <p:cNvSpPr/>
          <p:nvPr/>
        </p:nvSpPr>
        <p:spPr>
          <a:xfrm>
            <a:off x="1073427" y="4201976"/>
            <a:ext cx="2160104" cy="1064368"/>
          </a:xfrm>
          <a:prstGeom prst="roundRect">
            <a:avLst/>
          </a:prstGeom>
          <a:solidFill>
            <a:srgbClr val="FF6D6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TEMPLATE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1E284C0A-8F81-44A3-A9DB-E50F22A1085F}"/>
              </a:ext>
            </a:extLst>
          </p:cNvPr>
          <p:cNvSpPr/>
          <p:nvPr/>
        </p:nvSpPr>
        <p:spPr>
          <a:xfrm>
            <a:off x="3644348" y="4201976"/>
            <a:ext cx="2160104" cy="106436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METADATA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FCE8687C-598F-4807-99E5-4B512B3445D1}"/>
              </a:ext>
            </a:extLst>
          </p:cNvPr>
          <p:cNvSpPr/>
          <p:nvPr/>
        </p:nvSpPr>
        <p:spPr>
          <a:xfrm>
            <a:off x="6215269" y="4201976"/>
            <a:ext cx="2160104" cy="106436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DATA BINDING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C070C3E6-23BA-4528-B443-A1A1461F2AF0}"/>
              </a:ext>
            </a:extLst>
          </p:cNvPr>
          <p:cNvSpPr/>
          <p:nvPr/>
        </p:nvSpPr>
        <p:spPr>
          <a:xfrm>
            <a:off x="8786190" y="4201976"/>
            <a:ext cx="2160104" cy="1064368"/>
          </a:xfrm>
          <a:prstGeom prst="roundRect">
            <a:avLst/>
          </a:prstGeom>
          <a:solidFill>
            <a:srgbClr val="FF5B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INJEÇÃO</a:t>
            </a:r>
            <a:r>
              <a:rPr lang="pt-BR" sz="2000" b="1" dirty="0"/>
              <a:t> </a:t>
            </a:r>
            <a:r>
              <a:rPr lang="pt-BR" sz="2000" b="1" dirty="0">
                <a:solidFill>
                  <a:schemeClr val="tx1"/>
                </a:solidFill>
              </a:rPr>
              <a:t>DEPENDÊNCIA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4" name="Sinal de Multiplicação 3">
            <a:extLst>
              <a:ext uri="{FF2B5EF4-FFF2-40B4-BE49-F238E27FC236}">
                <a16:creationId xmlns:a16="http://schemas.microsoft.com/office/drawing/2014/main" id="{B2147D74-64CA-4C47-9799-CCC615742635}"/>
              </a:ext>
            </a:extLst>
          </p:cNvPr>
          <p:cNvSpPr/>
          <p:nvPr/>
        </p:nvSpPr>
        <p:spPr>
          <a:xfrm>
            <a:off x="1348632" y="209697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inal de Multiplicação 14">
            <a:extLst>
              <a:ext uri="{FF2B5EF4-FFF2-40B4-BE49-F238E27FC236}">
                <a16:creationId xmlns:a16="http://schemas.microsoft.com/office/drawing/2014/main" id="{E8283BE5-D1D4-42CB-8115-4200F3B6701E}"/>
              </a:ext>
            </a:extLst>
          </p:cNvPr>
          <p:cNvSpPr/>
          <p:nvPr/>
        </p:nvSpPr>
        <p:spPr>
          <a:xfrm>
            <a:off x="1348632" y="3720368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Sinal de Multiplicação 16">
            <a:extLst>
              <a:ext uri="{FF2B5EF4-FFF2-40B4-BE49-F238E27FC236}">
                <a16:creationId xmlns:a16="http://schemas.microsoft.com/office/drawing/2014/main" id="{AF51D82C-782B-4E60-8BE5-4DDED2AA66CC}"/>
              </a:ext>
            </a:extLst>
          </p:cNvPr>
          <p:cNvSpPr/>
          <p:nvPr/>
        </p:nvSpPr>
        <p:spPr>
          <a:xfrm>
            <a:off x="3968349" y="372036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Sinal de Multiplicação 17">
            <a:extLst>
              <a:ext uri="{FF2B5EF4-FFF2-40B4-BE49-F238E27FC236}">
                <a16:creationId xmlns:a16="http://schemas.microsoft.com/office/drawing/2014/main" id="{96D42C67-FB19-4AFC-87AC-EA2425C2235F}"/>
              </a:ext>
            </a:extLst>
          </p:cNvPr>
          <p:cNvSpPr/>
          <p:nvPr/>
        </p:nvSpPr>
        <p:spPr>
          <a:xfrm>
            <a:off x="6516977" y="3720366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Sinal de Multiplicação 18">
            <a:extLst>
              <a:ext uri="{FF2B5EF4-FFF2-40B4-BE49-F238E27FC236}">
                <a16:creationId xmlns:a16="http://schemas.microsoft.com/office/drawing/2014/main" id="{B5D4EF32-638B-483A-B002-E58DC2F026F7}"/>
              </a:ext>
            </a:extLst>
          </p:cNvPr>
          <p:cNvSpPr/>
          <p:nvPr/>
        </p:nvSpPr>
        <p:spPr>
          <a:xfrm>
            <a:off x="9054355" y="209697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Sinal de Multiplicação 19">
            <a:extLst>
              <a:ext uri="{FF2B5EF4-FFF2-40B4-BE49-F238E27FC236}">
                <a16:creationId xmlns:a16="http://schemas.microsoft.com/office/drawing/2014/main" id="{AA2C2208-EB0D-40AC-936A-DC847CDC02C4}"/>
              </a:ext>
            </a:extLst>
          </p:cNvPr>
          <p:cNvSpPr/>
          <p:nvPr/>
        </p:nvSpPr>
        <p:spPr>
          <a:xfrm>
            <a:off x="9065605" y="3762717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Sinal de Multiplicação 20">
            <a:extLst>
              <a:ext uri="{FF2B5EF4-FFF2-40B4-BE49-F238E27FC236}">
                <a16:creationId xmlns:a16="http://schemas.microsoft.com/office/drawing/2014/main" id="{832763E3-0887-40FA-B09E-7A1FD5E79B4E}"/>
              </a:ext>
            </a:extLst>
          </p:cNvPr>
          <p:cNvSpPr/>
          <p:nvPr/>
        </p:nvSpPr>
        <p:spPr>
          <a:xfrm>
            <a:off x="6465138" y="2096975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Sinal de Multiplicação 21">
            <a:extLst>
              <a:ext uri="{FF2B5EF4-FFF2-40B4-BE49-F238E27FC236}">
                <a16:creationId xmlns:a16="http://schemas.microsoft.com/office/drawing/2014/main" id="{695B3E1E-D142-4D53-8E15-C9950358E469}"/>
              </a:ext>
            </a:extLst>
          </p:cNvPr>
          <p:cNvSpPr/>
          <p:nvPr/>
        </p:nvSpPr>
        <p:spPr>
          <a:xfrm>
            <a:off x="3879673" y="2055944"/>
            <a:ext cx="1609694" cy="2027583"/>
          </a:xfrm>
          <a:prstGeom prst="mathMultiply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45112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56" name="Straight Connector 7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57" name="Rectangle 7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 err="1">
                <a:solidFill>
                  <a:srgbClr val="FFFFFF"/>
                </a:solidFill>
              </a:rPr>
              <a:t>Ambiente</a:t>
            </a:r>
            <a:r>
              <a:rPr lang="en-US" sz="5400" dirty="0">
                <a:solidFill>
                  <a:srgbClr val="FFFFFF"/>
                </a:solidFill>
              </a:rPr>
              <a:t> de </a:t>
            </a:r>
            <a:r>
              <a:rPr lang="en-US" sz="5400" dirty="0" err="1">
                <a:solidFill>
                  <a:srgbClr val="FFFFFF"/>
                </a:solidFill>
              </a:rPr>
              <a:t>Desenvolvimento</a:t>
            </a:r>
            <a:endParaRPr lang="en-US" sz="5400" dirty="0">
              <a:solidFill>
                <a:srgbClr val="FFFFFF"/>
              </a:solidFill>
            </a:endParaRPr>
          </a:p>
        </p:txBody>
      </p:sp>
      <p:pic>
        <p:nvPicPr>
          <p:cNvPr id="14338" name="Picture 2" descr="Resultado de imagem para nodejs">
            <a:extLst>
              <a:ext uri="{FF2B5EF4-FFF2-40B4-BE49-F238E27FC236}">
                <a16:creationId xmlns:a16="http://schemas.microsoft.com/office/drawing/2014/main" id="{71FA79BF-D495-46C5-BF0F-54D8B530B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" y="635675"/>
            <a:ext cx="5455917" cy="3341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Resultado de imagem para npm">
            <a:extLst>
              <a:ext uri="{FF2B5EF4-FFF2-40B4-BE49-F238E27FC236}">
                <a16:creationId xmlns:a16="http://schemas.microsoft.com/office/drawing/2014/main" id="{060C5692-FB60-4F00-9762-8ABA8C2A7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043" y="1244919"/>
            <a:ext cx="5455917" cy="212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358" name="Straight Connector 7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76466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Ambiente de Desenvolvimento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DC0D88EB-DA43-4E68-A258-D8DA23F7F08B}"/>
              </a:ext>
            </a:extLst>
          </p:cNvPr>
          <p:cNvSpPr txBox="1"/>
          <p:nvPr/>
        </p:nvSpPr>
        <p:spPr>
          <a:xfrm>
            <a:off x="4491873" y="3478696"/>
            <a:ext cx="7130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latin typeface="Consolas" panose="020B0609020204030204" pitchFamily="49" charset="0"/>
              </a:rPr>
              <a:t>npm</a:t>
            </a:r>
            <a:r>
              <a:rPr lang="pt-BR" sz="3600" dirty="0">
                <a:latin typeface="Consolas" panose="020B0609020204030204" pitchFamily="49" charset="0"/>
              </a:rPr>
              <a:t> </a:t>
            </a:r>
            <a:r>
              <a:rPr lang="pt-BR" sz="3600" dirty="0" err="1">
                <a:latin typeface="Consolas" panose="020B0609020204030204" pitchFamily="49" charset="0"/>
              </a:rPr>
              <a:t>install</a:t>
            </a:r>
            <a:r>
              <a:rPr lang="pt-BR" sz="3600" dirty="0">
                <a:latin typeface="Consolas" panose="020B0609020204030204" pitchFamily="49" charset="0"/>
              </a:rPr>
              <a:t> –g </a:t>
            </a:r>
            <a:r>
              <a:rPr lang="pt-BR" sz="3600" dirty="0" err="1">
                <a:latin typeface="Consolas" panose="020B0609020204030204" pitchFamily="49" charset="0"/>
              </a:rPr>
              <a:t>typescript</a:t>
            </a:r>
            <a:endParaRPr lang="pt-BR" sz="3600" dirty="0">
              <a:latin typeface="Consolas" panose="020B0609020204030204" pitchFamily="49" charset="0"/>
            </a:endParaRPr>
          </a:p>
        </p:txBody>
      </p:sp>
      <p:pic>
        <p:nvPicPr>
          <p:cNvPr id="20488" name="Picture 8" descr="Resultado de imagem para typescript">
            <a:extLst>
              <a:ext uri="{FF2B5EF4-FFF2-40B4-BE49-F238E27FC236}">
                <a16:creationId xmlns:a16="http://schemas.microsoft.com/office/drawing/2014/main" id="{4ADAC4A4-6427-42C8-8FD0-96A96C702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35544"/>
            <a:ext cx="3879574" cy="3879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6939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Ambiente de Desenvolvimento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DC0D88EB-DA43-4E68-A258-D8DA23F7F08B}"/>
              </a:ext>
            </a:extLst>
          </p:cNvPr>
          <p:cNvSpPr txBox="1"/>
          <p:nvPr/>
        </p:nvSpPr>
        <p:spPr>
          <a:xfrm>
            <a:off x="4544883" y="3023328"/>
            <a:ext cx="7726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latin typeface="Consolas" panose="020B0609020204030204" pitchFamily="49" charset="0"/>
              </a:rPr>
              <a:t>npm</a:t>
            </a:r>
            <a:r>
              <a:rPr lang="pt-BR" sz="3600" dirty="0">
                <a:latin typeface="Consolas" panose="020B0609020204030204" pitchFamily="49" charset="0"/>
              </a:rPr>
              <a:t> </a:t>
            </a:r>
            <a:r>
              <a:rPr lang="pt-BR" sz="3600" dirty="0" err="1">
                <a:latin typeface="Consolas" panose="020B0609020204030204" pitchFamily="49" charset="0"/>
              </a:rPr>
              <a:t>install</a:t>
            </a:r>
            <a:r>
              <a:rPr lang="pt-BR" sz="3600" dirty="0">
                <a:latin typeface="Consolas" panose="020B0609020204030204" pitchFamily="49" charset="0"/>
              </a:rPr>
              <a:t> –g @angular/</a:t>
            </a:r>
            <a:r>
              <a:rPr lang="pt-BR" sz="3600" dirty="0" err="1">
                <a:latin typeface="Consolas" panose="020B0609020204030204" pitchFamily="49" charset="0"/>
              </a:rPr>
              <a:t>cli</a:t>
            </a:r>
            <a:endParaRPr lang="pt-BR" sz="3600" dirty="0">
              <a:latin typeface="Consolas" panose="020B0609020204030204" pitchFamily="49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2B42D70-AAE6-4A61-9C57-D29A192D2D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61" y="2637593"/>
            <a:ext cx="4226892" cy="2064132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01E6814-9067-4D45-94BF-0520D7194764}"/>
              </a:ext>
            </a:extLst>
          </p:cNvPr>
          <p:cNvSpPr txBox="1"/>
          <p:nvPr/>
        </p:nvSpPr>
        <p:spPr>
          <a:xfrm>
            <a:off x="4544883" y="3816855"/>
            <a:ext cx="7447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latin typeface="Consolas" panose="020B0609020204030204" pitchFamily="49" charset="0"/>
              </a:rPr>
              <a:t>ng</a:t>
            </a:r>
            <a:r>
              <a:rPr lang="pt-BR" sz="3600" dirty="0">
                <a:latin typeface="Consolas" panose="020B0609020204030204" pitchFamily="49" charset="0"/>
              </a:rPr>
              <a:t> -v</a:t>
            </a:r>
          </a:p>
        </p:txBody>
      </p:sp>
    </p:spTree>
    <p:extLst>
      <p:ext uri="{BB962C8B-B14F-4D97-AF65-F5344CB8AC3E}">
        <p14:creationId xmlns:p14="http://schemas.microsoft.com/office/powerpoint/2010/main" val="4165051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Ambiente de Desenvolvimento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1506" name="Picture 2" descr="Imagem relacionada">
            <a:extLst>
              <a:ext uri="{FF2B5EF4-FFF2-40B4-BE49-F238E27FC236}">
                <a16:creationId xmlns:a16="http://schemas.microsoft.com/office/drawing/2014/main" id="{E0021F14-646A-4729-A99F-6318D8DA1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816" y="1325563"/>
            <a:ext cx="10868585" cy="513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2694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56FCB9D0-C3C3-4E57-93AF-DD9038EAA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426" y="1437172"/>
            <a:ext cx="7699513" cy="5420828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endParaRPr lang="pt-BR" dirty="0"/>
          </a:p>
          <a:p>
            <a:pPr>
              <a:lnSpc>
                <a:spcPct val="100000"/>
              </a:lnSpc>
            </a:pPr>
            <a:r>
              <a:rPr lang="pt-BR" dirty="0"/>
              <a:t>Criando um Projeto com Angular-CLI</a:t>
            </a:r>
          </a:p>
          <a:p>
            <a:pPr>
              <a:lnSpc>
                <a:spcPct val="100000"/>
              </a:lnSpc>
            </a:pPr>
            <a:r>
              <a:rPr lang="pt-BR" dirty="0" err="1"/>
              <a:t>Hello</a:t>
            </a:r>
            <a:r>
              <a:rPr lang="pt-BR" dirty="0"/>
              <a:t> World</a:t>
            </a:r>
          </a:p>
          <a:p>
            <a:pPr>
              <a:lnSpc>
                <a:spcPct val="100000"/>
              </a:lnSpc>
            </a:pPr>
            <a:endParaRPr lang="pt-BR" dirty="0"/>
          </a:p>
          <a:p>
            <a:pPr marL="0" indent="0">
              <a:lnSpc>
                <a:spcPct val="100000"/>
              </a:lnSpc>
              <a:buNone/>
            </a:pP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 new primeiro-projeto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 serve</a:t>
            </a:r>
          </a:p>
          <a:p>
            <a:pPr>
              <a:lnSpc>
                <a:spcPct val="100000"/>
              </a:lnSpc>
            </a:pPr>
            <a:endParaRPr lang="pt-BR" dirty="0"/>
          </a:p>
          <a:p>
            <a:pPr>
              <a:lnSpc>
                <a:spcPct val="10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10376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E7AE3067-6FF0-45EB-9A3F-294101C39A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8" b="-8"/>
          <a:stretch/>
        </p:blipFill>
        <p:spPr>
          <a:xfrm>
            <a:off x="9030743" y="2474254"/>
            <a:ext cx="1912560" cy="1909489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66CCF6E-4864-4A49-9900-6D223AA582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18" t="15402" r="62453" b="8685"/>
          <a:stretch/>
        </p:blipFill>
        <p:spPr>
          <a:xfrm>
            <a:off x="2360544" y="0"/>
            <a:ext cx="5114441" cy="6858000"/>
          </a:xfrm>
          <a:prstGeom prst="rect">
            <a:avLst/>
          </a:prstGeom>
        </p:spPr>
      </p:pic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C575D463-722D-4230-AE42-48A4C7333ED0}"/>
              </a:ext>
            </a:extLst>
          </p:cNvPr>
          <p:cNvSpPr/>
          <p:nvPr/>
        </p:nvSpPr>
        <p:spPr>
          <a:xfrm rot="3492888">
            <a:off x="4626215" y="132523"/>
            <a:ext cx="583096" cy="1219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84543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E7AE3067-6FF0-45EB-9A3F-294101C39A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8" b="-8"/>
          <a:stretch/>
        </p:blipFill>
        <p:spPr>
          <a:xfrm>
            <a:off x="9030743" y="2474254"/>
            <a:ext cx="1912560" cy="1909489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B4143AF7-AF90-4EF4-9988-6B46F2AA13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26" t="15636" r="62609" b="9159"/>
          <a:stretch/>
        </p:blipFill>
        <p:spPr>
          <a:xfrm>
            <a:off x="2114668" y="0"/>
            <a:ext cx="5200796" cy="6858000"/>
          </a:xfrm>
          <a:prstGeom prst="rect">
            <a:avLst/>
          </a:prstGeom>
        </p:spPr>
      </p:pic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C575D463-722D-4230-AE42-48A4C7333ED0}"/>
              </a:ext>
            </a:extLst>
          </p:cNvPr>
          <p:cNvSpPr/>
          <p:nvPr/>
        </p:nvSpPr>
        <p:spPr>
          <a:xfrm rot="3492888">
            <a:off x="4993963" y="4664764"/>
            <a:ext cx="583096" cy="1219200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5706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964B88-7A61-4EC6-A118-CAECFB81D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D838D4-0B4B-4913-99F1-F6C60F709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1953127"/>
            <a:ext cx="6467867" cy="4553690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pt-BR" dirty="0"/>
              <a:t>Framework: criação de aplicativos web</a:t>
            </a:r>
          </a:p>
          <a:p>
            <a:pPr>
              <a:lnSpc>
                <a:spcPct val="100000"/>
              </a:lnSpc>
            </a:pPr>
            <a:r>
              <a:rPr lang="pt-BR" dirty="0"/>
              <a:t>https://angular.io</a:t>
            </a:r>
          </a:p>
          <a:p>
            <a:pPr>
              <a:lnSpc>
                <a:spcPct val="100000"/>
              </a:lnSpc>
            </a:pPr>
            <a:r>
              <a:rPr lang="pt-BR" dirty="0" err="1"/>
              <a:t>AngularJS</a:t>
            </a:r>
            <a:r>
              <a:rPr lang="pt-BR" dirty="0"/>
              <a:t> ≠ Angular</a:t>
            </a:r>
          </a:p>
          <a:p>
            <a:pPr>
              <a:lnSpc>
                <a:spcPct val="100000"/>
              </a:lnSpc>
            </a:pPr>
            <a:r>
              <a:rPr lang="pt-BR" dirty="0"/>
              <a:t>Parceria Google + Microsoft (</a:t>
            </a:r>
            <a:r>
              <a:rPr lang="pt-BR" dirty="0" err="1"/>
              <a:t>TypeScript</a:t>
            </a:r>
            <a:r>
              <a:rPr lang="pt-BR" dirty="0"/>
              <a:t>)</a:t>
            </a:r>
          </a:p>
          <a:p>
            <a:pPr>
              <a:lnSpc>
                <a:spcPct val="100000"/>
              </a:lnSpc>
            </a:pPr>
            <a:r>
              <a:rPr lang="pt-BR" i="1" dirty="0"/>
              <a:t>Open </a:t>
            </a:r>
            <a:r>
              <a:rPr lang="pt-BR" i="1" dirty="0" err="1"/>
              <a:t>Source</a:t>
            </a:r>
            <a:endParaRPr lang="pt-BR" i="1" dirty="0"/>
          </a:p>
          <a:p>
            <a:pPr>
              <a:lnSpc>
                <a:spcPct val="100000"/>
              </a:lnSpc>
            </a:pPr>
            <a:r>
              <a:rPr lang="pt-BR" dirty="0"/>
              <a:t>Versão Atual: 6</a:t>
            </a:r>
          </a:p>
          <a:p>
            <a:pPr>
              <a:lnSpc>
                <a:spcPct val="100000"/>
              </a:lnSpc>
            </a:pPr>
            <a:r>
              <a:rPr lang="pt-BR" dirty="0"/>
              <a:t>Uso de padrões web e Web </a:t>
            </a:r>
            <a:r>
              <a:rPr lang="pt-BR" dirty="0" err="1"/>
              <a:t>Components</a:t>
            </a:r>
            <a:endParaRPr lang="pt-BR" dirty="0"/>
          </a:p>
        </p:txBody>
      </p:sp>
      <p:sp>
        <p:nvSpPr>
          <p:cNvPr id="31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E7AE3067-6FF0-45EB-9A3F-294101C39A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8" b="-8"/>
          <a:stretch/>
        </p:blipFill>
        <p:spPr>
          <a:xfrm>
            <a:off x="9030743" y="2474254"/>
            <a:ext cx="1912560" cy="1909489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750576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E7AE3067-6FF0-45EB-9A3F-294101C39A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8" b="-8"/>
          <a:stretch/>
        </p:blipFill>
        <p:spPr>
          <a:xfrm>
            <a:off x="9030743" y="2474254"/>
            <a:ext cx="1912560" cy="1909489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66CCF6E-4864-4A49-9900-6D223AA582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18" t="15402" r="62453" b="8685"/>
          <a:stretch/>
        </p:blipFill>
        <p:spPr>
          <a:xfrm>
            <a:off x="2360544" y="0"/>
            <a:ext cx="5114441" cy="6858000"/>
          </a:xfrm>
          <a:prstGeom prst="rect">
            <a:avLst/>
          </a:prstGeom>
        </p:spPr>
      </p:pic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C575D463-722D-4230-AE42-48A4C7333ED0}"/>
              </a:ext>
            </a:extLst>
          </p:cNvPr>
          <p:cNvSpPr/>
          <p:nvPr/>
        </p:nvSpPr>
        <p:spPr>
          <a:xfrm rot="3492888">
            <a:off x="3552789" y="622854"/>
            <a:ext cx="583096" cy="1219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40290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E7AE3067-6FF0-45EB-9A3F-294101C39A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8" b="-8"/>
          <a:stretch/>
        </p:blipFill>
        <p:spPr>
          <a:xfrm>
            <a:off x="9030743" y="2474254"/>
            <a:ext cx="1912560" cy="1909489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66CCF6E-4864-4A49-9900-6D223AA582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18" t="15402" r="62453" b="8685"/>
          <a:stretch/>
        </p:blipFill>
        <p:spPr>
          <a:xfrm>
            <a:off x="2360544" y="0"/>
            <a:ext cx="5114441" cy="6858000"/>
          </a:xfrm>
          <a:prstGeom prst="rect">
            <a:avLst/>
          </a:prstGeom>
        </p:spPr>
      </p:pic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C575D463-722D-4230-AE42-48A4C7333ED0}"/>
              </a:ext>
            </a:extLst>
          </p:cNvPr>
          <p:cNvSpPr/>
          <p:nvPr/>
        </p:nvSpPr>
        <p:spPr>
          <a:xfrm rot="3492888">
            <a:off x="5297962" y="2690193"/>
            <a:ext cx="583096" cy="1219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25214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E7AE3067-6FF0-45EB-9A3F-294101C39A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8" b="-8"/>
          <a:stretch/>
        </p:blipFill>
        <p:spPr>
          <a:xfrm>
            <a:off x="9030743" y="2474254"/>
            <a:ext cx="1912560" cy="1909489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66CCF6E-4864-4A49-9900-6D223AA582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18" t="15402" r="62453" b="8685"/>
          <a:stretch/>
        </p:blipFill>
        <p:spPr>
          <a:xfrm>
            <a:off x="2360544" y="0"/>
            <a:ext cx="5114441" cy="6858000"/>
          </a:xfrm>
          <a:prstGeom prst="rect">
            <a:avLst/>
          </a:prstGeom>
        </p:spPr>
      </p:pic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C575D463-722D-4230-AE42-48A4C7333ED0}"/>
              </a:ext>
            </a:extLst>
          </p:cNvPr>
          <p:cNvSpPr/>
          <p:nvPr/>
        </p:nvSpPr>
        <p:spPr>
          <a:xfrm rot="3492888">
            <a:off x="5589509" y="1961323"/>
            <a:ext cx="583096" cy="1219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40047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E7AE3067-6FF0-45EB-9A3F-294101C39A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8" b="-8"/>
          <a:stretch/>
        </p:blipFill>
        <p:spPr>
          <a:xfrm>
            <a:off x="9030743" y="2474254"/>
            <a:ext cx="1912560" cy="1909489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66CCF6E-4864-4A49-9900-6D223AA582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18" t="15402" r="62453" b="8685"/>
          <a:stretch/>
        </p:blipFill>
        <p:spPr>
          <a:xfrm>
            <a:off x="2360544" y="0"/>
            <a:ext cx="5114441" cy="6858000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9FE98CE-D3B7-4DC4-871E-9326AF25D9B2}"/>
              </a:ext>
            </a:extLst>
          </p:cNvPr>
          <p:cNvSpPr/>
          <p:nvPr/>
        </p:nvSpPr>
        <p:spPr>
          <a:xfrm>
            <a:off x="2860431" y="2180492"/>
            <a:ext cx="2860431" cy="201637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66316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E7AE3067-6FF0-45EB-9A3F-294101C39A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8" b="-8"/>
          <a:stretch/>
        </p:blipFill>
        <p:spPr>
          <a:xfrm>
            <a:off x="9030743" y="2474254"/>
            <a:ext cx="1912560" cy="1909489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2979999-CB34-4E4C-8485-75044D960E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304" t="12156" r="5435" b="42798"/>
          <a:stretch/>
        </p:blipFill>
        <p:spPr>
          <a:xfrm>
            <a:off x="294861" y="1229144"/>
            <a:ext cx="8383994" cy="4399708"/>
          </a:xfrm>
          <a:prstGeom prst="rect">
            <a:avLst/>
          </a:prstGeom>
        </p:spPr>
      </p:pic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C575D463-722D-4230-AE42-48A4C7333ED0}"/>
              </a:ext>
            </a:extLst>
          </p:cNvPr>
          <p:cNvSpPr/>
          <p:nvPr/>
        </p:nvSpPr>
        <p:spPr>
          <a:xfrm rot="5069113">
            <a:off x="4500075" y="4252299"/>
            <a:ext cx="583096" cy="1219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0F5A179-E1CC-461E-8B82-F21CFF996B38}"/>
              </a:ext>
            </a:extLst>
          </p:cNvPr>
          <p:cNvSpPr txBox="1"/>
          <p:nvPr/>
        </p:nvSpPr>
        <p:spPr>
          <a:xfrm>
            <a:off x="1673695" y="518586"/>
            <a:ext cx="5626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Abrir o nosso Componente</a:t>
            </a:r>
          </a:p>
        </p:txBody>
      </p:sp>
    </p:spTree>
    <p:extLst>
      <p:ext uri="{BB962C8B-B14F-4D97-AF65-F5344CB8AC3E}">
        <p14:creationId xmlns:p14="http://schemas.microsoft.com/office/powerpoint/2010/main" val="32674312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E7AE3067-6FF0-45EB-9A3F-294101C39A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8" b="-8"/>
          <a:stretch/>
        </p:blipFill>
        <p:spPr>
          <a:xfrm>
            <a:off x="9030743" y="2474254"/>
            <a:ext cx="1912560" cy="1909489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B7E5939E-769A-4BD4-AAE5-B33A4B5E51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283" t="14668" r="11739" b="57474"/>
          <a:stretch/>
        </p:blipFill>
        <p:spPr>
          <a:xfrm>
            <a:off x="310441" y="1646121"/>
            <a:ext cx="8191233" cy="3565754"/>
          </a:xfrm>
          <a:prstGeom prst="rect">
            <a:avLst/>
          </a:prstGeom>
        </p:spPr>
      </p:pic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C575D463-722D-4230-AE42-48A4C7333ED0}"/>
              </a:ext>
            </a:extLst>
          </p:cNvPr>
          <p:cNvSpPr/>
          <p:nvPr/>
        </p:nvSpPr>
        <p:spPr>
          <a:xfrm rot="4231142">
            <a:off x="4380807" y="2531166"/>
            <a:ext cx="583096" cy="1219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75342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92E50FC-6A39-4E84-BDE2-0A81289093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76" t="17484" r="55469" b="26677"/>
          <a:stretch/>
        </p:blipFill>
        <p:spPr>
          <a:xfrm>
            <a:off x="2698841" y="1325563"/>
            <a:ext cx="6794318" cy="5532437"/>
          </a:xfrm>
          <a:prstGeom prst="rect">
            <a:avLst/>
          </a:prstGeom>
        </p:spPr>
      </p:pic>
      <p:sp>
        <p:nvSpPr>
          <p:cNvPr id="8" name="Seta: para Baixo 7">
            <a:extLst>
              <a:ext uri="{FF2B5EF4-FFF2-40B4-BE49-F238E27FC236}">
                <a16:creationId xmlns:a16="http://schemas.microsoft.com/office/drawing/2014/main" id="{64859FC3-A362-4174-BB12-7B4481578EF5}"/>
              </a:ext>
            </a:extLst>
          </p:cNvPr>
          <p:cNvSpPr/>
          <p:nvPr/>
        </p:nvSpPr>
        <p:spPr>
          <a:xfrm rot="3054676">
            <a:off x="6461433" y="2595863"/>
            <a:ext cx="583096" cy="1219200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6352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AEB11F6-3E4B-489B-B641-00EF8EDEDD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956" t="10613" r="6304" b="34430"/>
          <a:stretch/>
        </p:blipFill>
        <p:spPr>
          <a:xfrm>
            <a:off x="1016793" y="1325563"/>
            <a:ext cx="10158413" cy="553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0858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649E2B8-D540-492B-AD47-F427E08FFD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556" t="11649" r="12296" b="47832"/>
          <a:stretch/>
        </p:blipFill>
        <p:spPr>
          <a:xfrm>
            <a:off x="410645" y="1325563"/>
            <a:ext cx="11649076" cy="5399571"/>
          </a:xfrm>
          <a:prstGeom prst="rect">
            <a:avLst/>
          </a:prstGeom>
        </p:spPr>
      </p:pic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784C6419-A9D0-43D4-ADB6-8AFFFC041654}"/>
              </a:ext>
            </a:extLst>
          </p:cNvPr>
          <p:cNvSpPr/>
          <p:nvPr/>
        </p:nvSpPr>
        <p:spPr>
          <a:xfrm rot="2008164">
            <a:off x="2944509" y="1326622"/>
            <a:ext cx="583096" cy="1219200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27942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649E2B8-D540-492B-AD47-F427E08FFD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556" t="11649" r="12296" b="47832"/>
          <a:stretch/>
        </p:blipFill>
        <p:spPr>
          <a:xfrm>
            <a:off x="410645" y="1325563"/>
            <a:ext cx="11649076" cy="5399571"/>
          </a:xfrm>
          <a:prstGeom prst="rect">
            <a:avLst/>
          </a:prstGeom>
        </p:spPr>
      </p:pic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784C6419-A9D0-43D4-ADB6-8AFFFC041654}"/>
              </a:ext>
            </a:extLst>
          </p:cNvPr>
          <p:cNvSpPr/>
          <p:nvPr/>
        </p:nvSpPr>
        <p:spPr>
          <a:xfrm rot="5183345">
            <a:off x="10203437" y="1045326"/>
            <a:ext cx="583096" cy="1219200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0526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073427" y="2578585"/>
            <a:ext cx="2160104" cy="10643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EDFD5E0-03E9-47AC-8049-2DA11A31B646}"/>
              </a:ext>
            </a:extLst>
          </p:cNvPr>
          <p:cNvSpPr/>
          <p:nvPr/>
        </p:nvSpPr>
        <p:spPr>
          <a:xfrm>
            <a:off x="3644348" y="2578585"/>
            <a:ext cx="2160104" cy="1064368"/>
          </a:xfrm>
          <a:prstGeom prst="roundRect">
            <a:avLst/>
          </a:prstGeom>
          <a:solidFill>
            <a:srgbClr val="F8B9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DIRETIVAS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CD8F5B39-A058-4642-8337-3A7FD897574A}"/>
              </a:ext>
            </a:extLst>
          </p:cNvPr>
          <p:cNvSpPr/>
          <p:nvPr/>
        </p:nvSpPr>
        <p:spPr>
          <a:xfrm>
            <a:off x="6215269" y="2578585"/>
            <a:ext cx="2160104" cy="106436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ROTEAMENTO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635EE79-544C-4E30-81E9-22942E508245}"/>
              </a:ext>
            </a:extLst>
          </p:cNvPr>
          <p:cNvSpPr/>
          <p:nvPr/>
        </p:nvSpPr>
        <p:spPr>
          <a:xfrm>
            <a:off x="8786190" y="2578585"/>
            <a:ext cx="2160104" cy="1064368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SERVIÇOS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D9B294A-1346-4C5B-9B45-FFCCD6B91507}"/>
              </a:ext>
            </a:extLst>
          </p:cNvPr>
          <p:cNvSpPr/>
          <p:nvPr/>
        </p:nvSpPr>
        <p:spPr>
          <a:xfrm>
            <a:off x="1073427" y="4201976"/>
            <a:ext cx="2160104" cy="1064368"/>
          </a:xfrm>
          <a:prstGeom prst="roundRect">
            <a:avLst/>
          </a:prstGeom>
          <a:solidFill>
            <a:srgbClr val="FF6D6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TEMPLATE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1E284C0A-8F81-44A3-A9DB-E50F22A1085F}"/>
              </a:ext>
            </a:extLst>
          </p:cNvPr>
          <p:cNvSpPr/>
          <p:nvPr/>
        </p:nvSpPr>
        <p:spPr>
          <a:xfrm>
            <a:off x="3644348" y="4201976"/>
            <a:ext cx="2160104" cy="106436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METADATA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FCE8687C-598F-4807-99E5-4B512B3445D1}"/>
              </a:ext>
            </a:extLst>
          </p:cNvPr>
          <p:cNvSpPr/>
          <p:nvPr/>
        </p:nvSpPr>
        <p:spPr>
          <a:xfrm>
            <a:off x="6215269" y="4201976"/>
            <a:ext cx="2160104" cy="106436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DATA BINDING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C070C3E6-23BA-4528-B443-A1A1461F2AF0}"/>
              </a:ext>
            </a:extLst>
          </p:cNvPr>
          <p:cNvSpPr/>
          <p:nvPr/>
        </p:nvSpPr>
        <p:spPr>
          <a:xfrm>
            <a:off x="8786190" y="4201976"/>
            <a:ext cx="2160104" cy="1064368"/>
          </a:xfrm>
          <a:prstGeom prst="roundRect">
            <a:avLst/>
          </a:prstGeom>
          <a:solidFill>
            <a:srgbClr val="FF5B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INJEÇÃO</a:t>
            </a:r>
            <a:r>
              <a:rPr lang="pt-BR" sz="2000" b="1" dirty="0"/>
              <a:t> </a:t>
            </a:r>
            <a:r>
              <a:rPr lang="pt-BR" sz="2000" b="1" dirty="0">
                <a:solidFill>
                  <a:schemeClr val="tx1"/>
                </a:solidFill>
              </a:rPr>
              <a:t>DEPENDÊNCIA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3871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649E2B8-D540-492B-AD47-F427E08FFD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556" t="11649" r="12296" b="47832"/>
          <a:stretch/>
        </p:blipFill>
        <p:spPr>
          <a:xfrm>
            <a:off x="410645" y="1325563"/>
            <a:ext cx="11649076" cy="5399571"/>
          </a:xfrm>
          <a:prstGeom prst="rect">
            <a:avLst/>
          </a:prstGeom>
        </p:spPr>
      </p:pic>
      <p:sp>
        <p:nvSpPr>
          <p:cNvPr id="6" name="Seta: para Baixo 5">
            <a:extLst>
              <a:ext uri="{FF2B5EF4-FFF2-40B4-BE49-F238E27FC236}">
                <a16:creationId xmlns:a16="http://schemas.microsoft.com/office/drawing/2014/main" id="{9C75EEE3-1293-4E66-A336-5FECA7384148}"/>
              </a:ext>
            </a:extLst>
          </p:cNvPr>
          <p:cNvSpPr/>
          <p:nvPr/>
        </p:nvSpPr>
        <p:spPr>
          <a:xfrm rot="5183345">
            <a:off x="9570392" y="2370888"/>
            <a:ext cx="583096" cy="1219200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54563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649E2B8-D540-492B-AD47-F427E08FFD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556" t="11649" r="12296" b="47832"/>
          <a:stretch/>
        </p:blipFill>
        <p:spPr>
          <a:xfrm>
            <a:off x="424713" y="1325563"/>
            <a:ext cx="11649076" cy="5399571"/>
          </a:xfrm>
          <a:prstGeom prst="rect">
            <a:avLst/>
          </a:prstGeom>
        </p:spPr>
      </p:pic>
      <p:sp>
        <p:nvSpPr>
          <p:cNvPr id="6" name="Seta: para Baixo 5">
            <a:extLst>
              <a:ext uri="{FF2B5EF4-FFF2-40B4-BE49-F238E27FC236}">
                <a16:creationId xmlns:a16="http://schemas.microsoft.com/office/drawing/2014/main" id="{9C75EEE3-1293-4E66-A336-5FECA7384148}"/>
              </a:ext>
            </a:extLst>
          </p:cNvPr>
          <p:cNvSpPr/>
          <p:nvPr/>
        </p:nvSpPr>
        <p:spPr>
          <a:xfrm rot="17028370">
            <a:off x="1443439" y="2819400"/>
            <a:ext cx="583096" cy="1219200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90151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C64C483C-CAF7-4182-9824-A6DFE68998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320" t="6020" r="12344" b="65633"/>
          <a:stretch/>
        </p:blipFill>
        <p:spPr>
          <a:xfrm>
            <a:off x="-24818" y="2082799"/>
            <a:ext cx="12216818" cy="3946525"/>
          </a:xfrm>
          <a:prstGeom prst="rect">
            <a:avLst/>
          </a:prstGeom>
        </p:spPr>
      </p:pic>
      <p:sp>
        <p:nvSpPr>
          <p:cNvPr id="5" name="Seta: para Baixo 4">
            <a:extLst>
              <a:ext uri="{FF2B5EF4-FFF2-40B4-BE49-F238E27FC236}">
                <a16:creationId xmlns:a16="http://schemas.microsoft.com/office/drawing/2014/main" id="{26ECED30-9C8B-4114-9428-F13B58A15CB0}"/>
              </a:ext>
            </a:extLst>
          </p:cNvPr>
          <p:cNvSpPr/>
          <p:nvPr/>
        </p:nvSpPr>
        <p:spPr>
          <a:xfrm rot="1548558">
            <a:off x="5983129" y="3775824"/>
            <a:ext cx="583096" cy="1219200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5739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7772480D-B32D-4EB2-8B39-5E9F070688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672" t="11649" r="12110" b="47707"/>
          <a:stretch/>
        </p:blipFill>
        <p:spPr>
          <a:xfrm>
            <a:off x="137992" y="1325563"/>
            <a:ext cx="11916016" cy="5532437"/>
          </a:xfrm>
          <a:prstGeom prst="rect">
            <a:avLst/>
          </a:prstGeom>
        </p:spPr>
      </p:pic>
      <p:sp>
        <p:nvSpPr>
          <p:cNvPr id="6" name="Seta: para Baixo 5">
            <a:extLst>
              <a:ext uri="{FF2B5EF4-FFF2-40B4-BE49-F238E27FC236}">
                <a16:creationId xmlns:a16="http://schemas.microsoft.com/office/drawing/2014/main" id="{9BDF4A7C-FE2B-43EC-B2FF-B3D4CAD5E296}"/>
              </a:ext>
            </a:extLst>
          </p:cNvPr>
          <p:cNvSpPr/>
          <p:nvPr/>
        </p:nvSpPr>
        <p:spPr>
          <a:xfrm rot="3054676">
            <a:off x="2644807" y="4742715"/>
            <a:ext cx="583096" cy="1219200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90029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43BDF85-CB5A-44B5-8C6A-AC822B4550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71" t="10397" r="10586" b="34368"/>
          <a:stretch/>
        </p:blipFill>
        <p:spPr>
          <a:xfrm>
            <a:off x="-25805" y="1685925"/>
            <a:ext cx="12217805" cy="4471988"/>
          </a:xfrm>
          <a:prstGeom prst="rect">
            <a:avLst/>
          </a:prstGeom>
        </p:spPr>
      </p:pic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6CAAC537-8DF2-4EBF-B87F-75E4DCB7B69E}"/>
              </a:ext>
            </a:extLst>
          </p:cNvPr>
          <p:cNvSpPr/>
          <p:nvPr/>
        </p:nvSpPr>
        <p:spPr>
          <a:xfrm rot="3054676">
            <a:off x="7177050" y="2953672"/>
            <a:ext cx="583096" cy="1219200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19427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43BDF85-CB5A-44B5-8C6A-AC822B4550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71" t="10397" r="10586" b="34368"/>
          <a:stretch/>
        </p:blipFill>
        <p:spPr>
          <a:xfrm>
            <a:off x="-25805" y="1685925"/>
            <a:ext cx="12217805" cy="4471988"/>
          </a:xfrm>
          <a:prstGeom prst="rect">
            <a:avLst/>
          </a:prstGeom>
        </p:spPr>
      </p:pic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6CAAC537-8DF2-4EBF-B87F-75E4DCB7B69E}"/>
              </a:ext>
            </a:extLst>
          </p:cNvPr>
          <p:cNvSpPr/>
          <p:nvPr/>
        </p:nvSpPr>
        <p:spPr>
          <a:xfrm rot="3054676">
            <a:off x="7150545" y="1686984"/>
            <a:ext cx="583096" cy="1219200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04922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56FCB9D0-C3C3-4E57-93AF-DD9038EAA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426" y="1437172"/>
            <a:ext cx="9197009" cy="5420828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endParaRPr lang="pt-BR" dirty="0"/>
          </a:p>
          <a:p>
            <a:pPr>
              <a:lnSpc>
                <a:spcPct val="100000"/>
              </a:lnSpc>
            </a:pPr>
            <a:r>
              <a:rPr lang="pt-BR" dirty="0"/>
              <a:t>Criar com o Angular CLI</a:t>
            </a:r>
          </a:p>
          <a:p>
            <a:pPr>
              <a:lnSpc>
                <a:spcPct val="100000"/>
              </a:lnSpc>
            </a:pPr>
            <a:endParaRPr lang="pt-BR" dirty="0"/>
          </a:p>
          <a:p>
            <a:pPr marL="0" indent="0">
              <a:lnSpc>
                <a:spcPct val="100000"/>
              </a:lnSpc>
              <a:buNone/>
            </a:pP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 g c meu-primeiro-projeto2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 serve</a:t>
            </a:r>
          </a:p>
          <a:p>
            <a:pPr>
              <a:lnSpc>
                <a:spcPct val="100000"/>
              </a:lnSpc>
            </a:pPr>
            <a:endParaRPr lang="pt-BR" dirty="0"/>
          </a:p>
          <a:p>
            <a:pPr>
              <a:lnSpc>
                <a:spcPct val="10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534768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Componente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4E45C04-59B3-4FD0-BE72-F3142D9CC6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44" t="19313" r="48907" b="22695"/>
          <a:stretch/>
        </p:blipFill>
        <p:spPr>
          <a:xfrm>
            <a:off x="2307916" y="1325564"/>
            <a:ext cx="7576168" cy="553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19953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E521AB-2CEC-4A76-BA71-3EE2EE6CF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b="1" dirty="0"/>
              <a:t>Módulos</a:t>
            </a:r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2B02D2D-B95E-47D1-8A93-BDCECB5C50F3}"/>
              </a:ext>
            </a:extLst>
          </p:cNvPr>
          <p:cNvSpPr/>
          <p:nvPr/>
        </p:nvSpPr>
        <p:spPr>
          <a:xfrm>
            <a:off x="8915399" y="2358913"/>
            <a:ext cx="2140172" cy="2140172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</a:rPr>
              <a:t>M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1CFE96D0-C04F-4024-A4CE-5EB760543109}"/>
              </a:ext>
            </a:extLst>
          </p:cNvPr>
          <p:cNvCxnSpPr>
            <a:cxnSpLocks/>
          </p:cNvCxnSpPr>
          <p:nvPr/>
        </p:nvCxnSpPr>
        <p:spPr>
          <a:xfrm>
            <a:off x="758740" y="2620614"/>
            <a:ext cx="75537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B1B4CDE1-F7BD-4DE9-AB7C-518481DA1A48}"/>
              </a:ext>
            </a:extLst>
          </p:cNvPr>
          <p:cNvSpPr txBox="1"/>
          <p:nvPr/>
        </p:nvSpPr>
        <p:spPr>
          <a:xfrm>
            <a:off x="1836343" y="2389781"/>
            <a:ext cx="5942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Organizar e Modularizar a aplicação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99627D6-78B9-4D30-B146-A67B95224444}"/>
              </a:ext>
            </a:extLst>
          </p:cNvPr>
          <p:cNvSpPr txBox="1"/>
          <p:nvPr/>
        </p:nvSpPr>
        <p:spPr>
          <a:xfrm>
            <a:off x="1836343" y="2982147"/>
            <a:ext cx="5942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Expor para outros módulos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90B2AC5B-FD52-44AD-9CC5-9D4B285A3FD8}"/>
              </a:ext>
            </a:extLst>
          </p:cNvPr>
          <p:cNvCxnSpPr>
            <a:cxnSpLocks/>
          </p:cNvCxnSpPr>
          <p:nvPr/>
        </p:nvCxnSpPr>
        <p:spPr>
          <a:xfrm>
            <a:off x="758740" y="3212979"/>
            <a:ext cx="75537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30324C7-0742-46DF-93AB-11B776D75482}"/>
              </a:ext>
            </a:extLst>
          </p:cNvPr>
          <p:cNvSpPr txBox="1"/>
          <p:nvPr/>
        </p:nvSpPr>
        <p:spPr>
          <a:xfrm>
            <a:off x="1836343" y="3574513"/>
            <a:ext cx="5942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Importar outros módulos</a:t>
            </a:r>
          </a:p>
        </p:txBody>
      </p: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A81AC773-13EC-4463-BE10-D1281F5A3817}"/>
              </a:ext>
            </a:extLst>
          </p:cNvPr>
          <p:cNvCxnSpPr>
            <a:cxnSpLocks/>
          </p:cNvCxnSpPr>
          <p:nvPr/>
        </p:nvCxnSpPr>
        <p:spPr>
          <a:xfrm>
            <a:off x="758740" y="3805345"/>
            <a:ext cx="75537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6067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F855EF-C034-42BE-A2E3-B8AAF1CC7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6162" r="14021" b="29459"/>
          <a:stretch/>
        </p:blipFill>
        <p:spPr>
          <a:xfrm>
            <a:off x="643467" y="990669"/>
            <a:ext cx="10905066" cy="4876661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A5B7DC80-0374-4CA4-BA9B-89143298C047}"/>
              </a:ext>
            </a:extLst>
          </p:cNvPr>
          <p:cNvSpPr/>
          <p:nvPr/>
        </p:nvSpPr>
        <p:spPr>
          <a:xfrm>
            <a:off x="566438" y="986101"/>
            <a:ext cx="1789044" cy="34124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482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073427" y="2578585"/>
            <a:ext cx="2160104" cy="10643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EDFD5E0-03E9-47AC-8049-2DA11A31B646}"/>
              </a:ext>
            </a:extLst>
          </p:cNvPr>
          <p:cNvSpPr/>
          <p:nvPr/>
        </p:nvSpPr>
        <p:spPr>
          <a:xfrm>
            <a:off x="3644348" y="2578585"/>
            <a:ext cx="2160104" cy="1064368"/>
          </a:xfrm>
          <a:prstGeom prst="roundRect">
            <a:avLst/>
          </a:prstGeom>
          <a:solidFill>
            <a:srgbClr val="F8B9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DIRETIVAS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CD8F5B39-A058-4642-8337-3A7FD897574A}"/>
              </a:ext>
            </a:extLst>
          </p:cNvPr>
          <p:cNvSpPr/>
          <p:nvPr/>
        </p:nvSpPr>
        <p:spPr>
          <a:xfrm>
            <a:off x="6215269" y="2578585"/>
            <a:ext cx="2160104" cy="106436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ROTEAMENTO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635EE79-544C-4E30-81E9-22942E508245}"/>
              </a:ext>
            </a:extLst>
          </p:cNvPr>
          <p:cNvSpPr/>
          <p:nvPr/>
        </p:nvSpPr>
        <p:spPr>
          <a:xfrm>
            <a:off x="8786190" y="2578585"/>
            <a:ext cx="2160104" cy="1064368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SERVIÇOS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D9B294A-1346-4C5B-9B45-FFCCD6B91507}"/>
              </a:ext>
            </a:extLst>
          </p:cNvPr>
          <p:cNvSpPr/>
          <p:nvPr/>
        </p:nvSpPr>
        <p:spPr>
          <a:xfrm>
            <a:off x="1073427" y="4201976"/>
            <a:ext cx="2160104" cy="1064368"/>
          </a:xfrm>
          <a:prstGeom prst="roundRect">
            <a:avLst/>
          </a:prstGeom>
          <a:solidFill>
            <a:srgbClr val="FF6D6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TEMPLATE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1E284C0A-8F81-44A3-A9DB-E50F22A1085F}"/>
              </a:ext>
            </a:extLst>
          </p:cNvPr>
          <p:cNvSpPr/>
          <p:nvPr/>
        </p:nvSpPr>
        <p:spPr>
          <a:xfrm>
            <a:off x="3644348" y="4201976"/>
            <a:ext cx="2160104" cy="106436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METADATA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FCE8687C-598F-4807-99E5-4B512B3445D1}"/>
              </a:ext>
            </a:extLst>
          </p:cNvPr>
          <p:cNvSpPr/>
          <p:nvPr/>
        </p:nvSpPr>
        <p:spPr>
          <a:xfrm>
            <a:off x="6215269" y="4201976"/>
            <a:ext cx="2160104" cy="106436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DATA BINDING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C070C3E6-23BA-4528-B443-A1A1461F2AF0}"/>
              </a:ext>
            </a:extLst>
          </p:cNvPr>
          <p:cNvSpPr/>
          <p:nvPr/>
        </p:nvSpPr>
        <p:spPr>
          <a:xfrm>
            <a:off x="8786190" y="4201976"/>
            <a:ext cx="2160104" cy="1064368"/>
          </a:xfrm>
          <a:prstGeom prst="roundRect">
            <a:avLst/>
          </a:prstGeom>
          <a:solidFill>
            <a:srgbClr val="FF5B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INJEÇÃO</a:t>
            </a:r>
            <a:r>
              <a:rPr lang="pt-BR" sz="2000" b="1" dirty="0"/>
              <a:t> </a:t>
            </a:r>
            <a:r>
              <a:rPr lang="pt-BR" sz="2000" b="1" dirty="0">
                <a:solidFill>
                  <a:schemeClr val="tx1"/>
                </a:solidFill>
              </a:rPr>
              <a:t>DEPENDÊNCIA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2" name="Quadro 1">
            <a:extLst>
              <a:ext uri="{FF2B5EF4-FFF2-40B4-BE49-F238E27FC236}">
                <a16:creationId xmlns:a16="http://schemas.microsoft.com/office/drawing/2014/main" id="{D2C27AF2-11A0-48D2-A610-E5BE056178E5}"/>
              </a:ext>
            </a:extLst>
          </p:cNvPr>
          <p:cNvSpPr/>
          <p:nvPr/>
        </p:nvSpPr>
        <p:spPr>
          <a:xfrm>
            <a:off x="715617" y="2080590"/>
            <a:ext cx="2928731" cy="2027583"/>
          </a:xfrm>
          <a:prstGeom prst="frame">
            <a:avLst/>
          </a:prstGeom>
          <a:solidFill>
            <a:srgbClr val="FFFF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62675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F855EF-C034-42BE-A2E3-B8AAF1CC7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6162" r="14021" b="29459"/>
          <a:stretch/>
        </p:blipFill>
        <p:spPr>
          <a:xfrm>
            <a:off x="643467" y="990669"/>
            <a:ext cx="10905066" cy="4876661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A5B7DC80-0374-4CA4-BA9B-89143298C047}"/>
              </a:ext>
            </a:extLst>
          </p:cNvPr>
          <p:cNvSpPr/>
          <p:nvPr/>
        </p:nvSpPr>
        <p:spPr>
          <a:xfrm>
            <a:off x="566438" y="986101"/>
            <a:ext cx="1789044" cy="34124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01820CB9-74BC-4938-89A9-B9A3B7B208E1}"/>
              </a:ext>
            </a:extLst>
          </p:cNvPr>
          <p:cNvSpPr/>
          <p:nvPr/>
        </p:nvSpPr>
        <p:spPr>
          <a:xfrm>
            <a:off x="1126435" y="5561071"/>
            <a:ext cx="2812111" cy="34124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95193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F855EF-C034-42BE-A2E3-B8AAF1CC7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6162" r="14021" b="29459"/>
          <a:stretch/>
        </p:blipFill>
        <p:spPr>
          <a:xfrm>
            <a:off x="643467" y="990669"/>
            <a:ext cx="10905066" cy="4876661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B3464115-A7EA-459A-A618-87E6F4096539}"/>
              </a:ext>
            </a:extLst>
          </p:cNvPr>
          <p:cNvSpPr/>
          <p:nvPr/>
        </p:nvSpPr>
        <p:spPr>
          <a:xfrm>
            <a:off x="1073427" y="2852528"/>
            <a:ext cx="1789044" cy="34124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26493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F855EF-C034-42BE-A2E3-B8AAF1CC7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6162" r="14021" b="29459"/>
          <a:stretch/>
        </p:blipFill>
        <p:spPr>
          <a:xfrm>
            <a:off x="643467" y="990669"/>
            <a:ext cx="10905066" cy="4876661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B3464115-A7EA-459A-A618-87E6F4096539}"/>
              </a:ext>
            </a:extLst>
          </p:cNvPr>
          <p:cNvSpPr/>
          <p:nvPr/>
        </p:nvSpPr>
        <p:spPr>
          <a:xfrm>
            <a:off x="1245705" y="1514058"/>
            <a:ext cx="4015408" cy="34124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098881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F855EF-C034-42BE-A2E3-B8AAF1CC7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6162" r="14021" b="29459"/>
          <a:stretch/>
        </p:blipFill>
        <p:spPr>
          <a:xfrm>
            <a:off x="643467" y="990669"/>
            <a:ext cx="10905066" cy="4876661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B3464115-A7EA-459A-A618-87E6F4096539}"/>
              </a:ext>
            </a:extLst>
          </p:cNvPr>
          <p:cNvSpPr/>
          <p:nvPr/>
        </p:nvSpPr>
        <p:spPr>
          <a:xfrm>
            <a:off x="1205948" y="1288771"/>
            <a:ext cx="5512904" cy="34124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290005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F855EF-C034-42BE-A2E3-B8AAF1CC7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6162" r="14021" b="29459"/>
          <a:stretch/>
        </p:blipFill>
        <p:spPr>
          <a:xfrm>
            <a:off x="643467" y="990669"/>
            <a:ext cx="10905066" cy="4876661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10562E21-E616-4F52-9DE9-B0F32C6F860E}"/>
              </a:ext>
            </a:extLst>
          </p:cNvPr>
          <p:cNvSpPr/>
          <p:nvPr/>
        </p:nvSpPr>
        <p:spPr>
          <a:xfrm>
            <a:off x="1232452" y="1924877"/>
            <a:ext cx="10084905" cy="83157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31529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F855EF-C034-42BE-A2E3-B8AAF1CC7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6162" r="14021" b="29459"/>
          <a:stretch/>
        </p:blipFill>
        <p:spPr>
          <a:xfrm>
            <a:off x="643467" y="990669"/>
            <a:ext cx="10905066" cy="4876661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10562E21-E616-4F52-9DE9-B0F32C6F860E}"/>
              </a:ext>
            </a:extLst>
          </p:cNvPr>
          <p:cNvSpPr/>
          <p:nvPr/>
        </p:nvSpPr>
        <p:spPr>
          <a:xfrm>
            <a:off x="1245703" y="2854185"/>
            <a:ext cx="3604593" cy="28442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53452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F855EF-C034-42BE-A2E3-B8AAF1CC7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6162" r="14021" b="29459"/>
          <a:stretch/>
        </p:blipFill>
        <p:spPr>
          <a:xfrm>
            <a:off x="643467" y="990669"/>
            <a:ext cx="10905066" cy="4876661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10562E21-E616-4F52-9DE9-B0F32C6F860E}"/>
              </a:ext>
            </a:extLst>
          </p:cNvPr>
          <p:cNvSpPr/>
          <p:nvPr/>
        </p:nvSpPr>
        <p:spPr>
          <a:xfrm>
            <a:off x="1431234" y="3087757"/>
            <a:ext cx="3220279" cy="12457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278854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F855EF-C034-42BE-A2E3-B8AAF1CC7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6162" r="14021" b="29459"/>
          <a:stretch/>
        </p:blipFill>
        <p:spPr>
          <a:xfrm>
            <a:off x="643467" y="990669"/>
            <a:ext cx="10905066" cy="487666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6C5C5FD2-B1F2-4B9C-B5D6-11B4584BEC1A}"/>
              </a:ext>
            </a:extLst>
          </p:cNvPr>
          <p:cNvSpPr/>
          <p:nvPr/>
        </p:nvSpPr>
        <p:spPr>
          <a:xfrm>
            <a:off x="1338469" y="4161182"/>
            <a:ext cx="2140173" cy="87464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019580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F855EF-C034-42BE-A2E3-B8AAF1CC7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6162" r="14021" b="29459"/>
          <a:stretch/>
        </p:blipFill>
        <p:spPr>
          <a:xfrm>
            <a:off x="643467" y="990669"/>
            <a:ext cx="10905066" cy="487666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6C5C5FD2-B1F2-4B9C-B5D6-11B4584BEC1A}"/>
              </a:ext>
            </a:extLst>
          </p:cNvPr>
          <p:cNvSpPr/>
          <p:nvPr/>
        </p:nvSpPr>
        <p:spPr>
          <a:xfrm>
            <a:off x="1391477" y="4837176"/>
            <a:ext cx="2140173" cy="46369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02543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F855EF-C034-42BE-A2E3-B8AAF1CC7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6162" r="14021" b="29459"/>
          <a:stretch/>
        </p:blipFill>
        <p:spPr>
          <a:xfrm>
            <a:off x="643467" y="990669"/>
            <a:ext cx="10905066" cy="487666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6C5C5FD2-B1F2-4B9C-B5D6-11B4584BEC1A}"/>
              </a:ext>
            </a:extLst>
          </p:cNvPr>
          <p:cNvSpPr/>
          <p:nvPr/>
        </p:nvSpPr>
        <p:spPr>
          <a:xfrm>
            <a:off x="1431234" y="5062463"/>
            <a:ext cx="2517914" cy="46369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4364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E521AB-2CEC-4A76-BA71-3EE2EE6CF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b="1" dirty="0"/>
              <a:t>Componentes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C6B11A5-6A1E-4F93-9069-812EFD1A97C8}"/>
              </a:ext>
            </a:extLst>
          </p:cNvPr>
          <p:cNvSpPr txBox="1">
            <a:spLocks/>
          </p:cNvSpPr>
          <p:nvPr/>
        </p:nvSpPr>
        <p:spPr>
          <a:xfrm>
            <a:off x="1136429" y="2278173"/>
            <a:ext cx="6467867" cy="3450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Encapsula:</a:t>
            </a:r>
          </a:p>
          <a:p>
            <a:pPr marL="0"/>
            <a:endParaRPr lang="pt-BR" i="1" dirty="0"/>
          </a:p>
          <a:p>
            <a:r>
              <a:rPr lang="pt-BR" i="1" dirty="0" err="1"/>
              <a:t>Template</a:t>
            </a:r>
            <a:r>
              <a:rPr lang="pt-BR" i="1" dirty="0"/>
              <a:t> </a:t>
            </a:r>
            <a:r>
              <a:rPr lang="pt-BR" dirty="0"/>
              <a:t>(HTML)</a:t>
            </a:r>
            <a:endParaRPr lang="pt-BR" i="1" dirty="0"/>
          </a:p>
          <a:p>
            <a:r>
              <a:rPr lang="pt-BR" i="1" dirty="0" err="1"/>
              <a:t>Metadata</a:t>
            </a:r>
            <a:r>
              <a:rPr lang="pt-BR" dirty="0"/>
              <a:t>: processamento das classes</a:t>
            </a:r>
          </a:p>
          <a:p>
            <a:r>
              <a:rPr lang="pt-BR" dirty="0"/>
              <a:t>Dado a ser mostrado na tela (</a:t>
            </a:r>
            <a:r>
              <a:rPr lang="pt-BR" i="1" dirty="0"/>
              <a:t>Data</a:t>
            </a:r>
            <a:r>
              <a:rPr lang="pt-BR" dirty="0"/>
              <a:t> </a:t>
            </a:r>
            <a:r>
              <a:rPr lang="pt-BR" i="1" dirty="0" err="1"/>
              <a:t>Binding</a:t>
            </a:r>
            <a:r>
              <a:rPr lang="pt-BR" dirty="0"/>
              <a:t>)</a:t>
            </a:r>
          </a:p>
          <a:p>
            <a:r>
              <a:rPr lang="pt-BR" dirty="0"/>
              <a:t>Comportamento da VIEW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2B02D2D-B95E-47D1-8A93-BDCECB5C50F3}"/>
              </a:ext>
            </a:extLst>
          </p:cNvPr>
          <p:cNvSpPr/>
          <p:nvPr/>
        </p:nvSpPr>
        <p:spPr>
          <a:xfrm>
            <a:off x="8915399" y="2358913"/>
            <a:ext cx="2140172" cy="214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/>
              <a:t>{ }</a:t>
            </a:r>
          </a:p>
        </p:txBody>
      </p:sp>
    </p:spTree>
    <p:extLst>
      <p:ext uri="{BB962C8B-B14F-4D97-AF65-F5344CB8AC3E}">
        <p14:creationId xmlns:p14="http://schemas.microsoft.com/office/powerpoint/2010/main" val="33172082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Criar Módulo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56FCB9D0-C3C3-4E57-93AF-DD9038EAA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426" y="1437172"/>
            <a:ext cx="9197009" cy="5420828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endParaRPr lang="pt-BR" sz="3600" dirty="0"/>
          </a:p>
          <a:p>
            <a:pPr>
              <a:lnSpc>
                <a:spcPct val="100000"/>
              </a:lnSpc>
            </a:pPr>
            <a:r>
              <a:rPr lang="pt-BR" sz="3600" dirty="0"/>
              <a:t>Criar com o Angular CLI</a:t>
            </a:r>
          </a:p>
          <a:p>
            <a:pPr>
              <a:lnSpc>
                <a:spcPct val="100000"/>
              </a:lnSpc>
            </a:pPr>
            <a:endParaRPr lang="pt-BR" sz="3600" dirty="0"/>
          </a:p>
          <a:p>
            <a:pPr marL="0" indent="0">
              <a:lnSpc>
                <a:spcPct val="100000"/>
              </a:lnSpc>
              <a:buNone/>
            </a:pPr>
            <a:r>
              <a:rPr lang="pt-BR" sz="44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44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4400" dirty="0">
                <a:highlight>
                  <a:srgbClr val="F7E981"/>
                </a:highlight>
                <a:latin typeface="Consolas" panose="020B0609020204030204" pitchFamily="49" charset="0"/>
              </a:rPr>
              <a:t> g m cursos</a:t>
            </a:r>
            <a:endParaRPr lang="pt-BR" sz="3600" dirty="0"/>
          </a:p>
          <a:p>
            <a:pPr>
              <a:lnSpc>
                <a:spcPct val="10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1861131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Criar Módulo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6EB5C53-C9B0-49DF-BAF4-98E6EED37A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51" t="6020" r="37422" b="42913"/>
          <a:stretch/>
        </p:blipFill>
        <p:spPr>
          <a:xfrm>
            <a:off x="823247" y="1325563"/>
            <a:ext cx="10545505" cy="5532437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B782D3C-47A8-429E-9366-65894B68B97C}"/>
              </a:ext>
            </a:extLst>
          </p:cNvPr>
          <p:cNvSpPr/>
          <p:nvPr/>
        </p:nvSpPr>
        <p:spPr>
          <a:xfrm>
            <a:off x="3458817" y="2544416"/>
            <a:ext cx="3074505" cy="60960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114965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Criar Módulo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6EB5C53-C9B0-49DF-BAF4-98E6EED37A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51" t="6020" r="37422" b="42913"/>
          <a:stretch/>
        </p:blipFill>
        <p:spPr>
          <a:xfrm>
            <a:off x="823247" y="1365319"/>
            <a:ext cx="10545505" cy="5532437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B782D3C-47A8-429E-9366-65894B68B97C}"/>
              </a:ext>
            </a:extLst>
          </p:cNvPr>
          <p:cNvSpPr/>
          <p:nvPr/>
        </p:nvSpPr>
        <p:spPr>
          <a:xfrm>
            <a:off x="2093843" y="3975650"/>
            <a:ext cx="3737114" cy="196132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41151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Criar Módulo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56FCB9D0-C3C3-4E57-93AF-DD9038EAA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426" y="1437172"/>
            <a:ext cx="9197009" cy="5420828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endParaRPr lang="pt-BR" sz="3200" dirty="0"/>
          </a:p>
          <a:p>
            <a:pPr>
              <a:lnSpc>
                <a:spcPct val="100000"/>
              </a:lnSpc>
            </a:pPr>
            <a:r>
              <a:rPr lang="pt-BR" sz="3200" dirty="0"/>
              <a:t>Criar com o Angular CLI</a:t>
            </a:r>
          </a:p>
          <a:p>
            <a:pPr>
              <a:lnSpc>
                <a:spcPct val="100000"/>
              </a:lnSpc>
            </a:pPr>
            <a:endParaRPr lang="pt-BR" sz="3200" dirty="0"/>
          </a:p>
          <a:p>
            <a:pPr marL="0" indent="0">
              <a:lnSpc>
                <a:spcPct val="100000"/>
              </a:lnSpc>
              <a:buNone/>
            </a:pPr>
            <a:r>
              <a:rPr lang="pt-BR" sz="40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40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4000" dirty="0">
                <a:highlight>
                  <a:srgbClr val="F7E981"/>
                </a:highlight>
                <a:latin typeface="Consolas" panose="020B0609020204030204" pitchFamily="49" charset="0"/>
              </a:rPr>
              <a:t> g c cursos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40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40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4000" dirty="0">
                <a:highlight>
                  <a:srgbClr val="F7E981"/>
                </a:highlight>
                <a:latin typeface="Consolas" panose="020B0609020204030204" pitchFamily="49" charset="0"/>
              </a:rPr>
              <a:t> serve</a:t>
            </a:r>
          </a:p>
          <a:p>
            <a:pPr>
              <a:lnSpc>
                <a:spcPct val="100000"/>
              </a:lnSpc>
            </a:pPr>
            <a:endParaRPr lang="pt-BR" dirty="0"/>
          </a:p>
          <a:p>
            <a:pPr>
              <a:lnSpc>
                <a:spcPct val="10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866535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Módulo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8963ACDA-1293-45C6-AA10-F6696A463A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40" t="6645" r="18789" b="26864"/>
          <a:stretch/>
        </p:blipFill>
        <p:spPr>
          <a:xfrm>
            <a:off x="763008" y="1325563"/>
            <a:ext cx="10665984" cy="5532437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FF1F2999-A02D-43F2-BAF8-2001C1ADC478}"/>
              </a:ext>
            </a:extLst>
          </p:cNvPr>
          <p:cNvSpPr/>
          <p:nvPr/>
        </p:nvSpPr>
        <p:spPr>
          <a:xfrm>
            <a:off x="2220012" y="5359790"/>
            <a:ext cx="5756370" cy="6049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13243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Módulo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8963ACDA-1293-45C6-AA10-F6696A463A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40" t="6645" r="18789" b="26864"/>
          <a:stretch/>
        </p:blipFill>
        <p:spPr>
          <a:xfrm>
            <a:off x="763008" y="1325563"/>
            <a:ext cx="10665984" cy="5532437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FF1F2999-A02D-43F2-BAF8-2001C1ADC478}"/>
              </a:ext>
            </a:extLst>
          </p:cNvPr>
          <p:cNvSpPr/>
          <p:nvPr/>
        </p:nvSpPr>
        <p:spPr>
          <a:xfrm>
            <a:off x="1854251" y="2824089"/>
            <a:ext cx="9343631" cy="6049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671790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Módulo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6A20C747-B048-48EC-A565-F567FD6926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663" t="5603" r="23126" b="17276"/>
          <a:stretch/>
        </p:blipFill>
        <p:spPr>
          <a:xfrm>
            <a:off x="1871909" y="1325563"/>
            <a:ext cx="8448181" cy="5532437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F0B0AD8-176B-48FF-B513-D62AB8C5EB95}"/>
              </a:ext>
            </a:extLst>
          </p:cNvPr>
          <p:cNvSpPr/>
          <p:nvPr/>
        </p:nvSpPr>
        <p:spPr>
          <a:xfrm>
            <a:off x="2979668" y="3111119"/>
            <a:ext cx="3737114" cy="41789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288196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E64E871-EB4A-47A4-A18D-278CE2684D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50" t="6645" r="10234" b="28323"/>
          <a:stretch/>
        </p:blipFill>
        <p:spPr>
          <a:xfrm>
            <a:off x="155723" y="1325563"/>
            <a:ext cx="11880554" cy="5532437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Módulo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F0B0AD8-176B-48FF-B513-D62AB8C5EB95}"/>
              </a:ext>
            </a:extLst>
          </p:cNvPr>
          <p:cNvSpPr/>
          <p:nvPr/>
        </p:nvSpPr>
        <p:spPr>
          <a:xfrm>
            <a:off x="1336604" y="5954331"/>
            <a:ext cx="4759395" cy="41789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460727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Módulo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6C2BA218-5915-49A4-A1F5-84799B90B0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594" t="11857" b="37285"/>
          <a:stretch/>
        </p:blipFill>
        <p:spPr>
          <a:xfrm>
            <a:off x="0" y="1525587"/>
            <a:ext cx="12139031" cy="486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76902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Módulo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F4BF3D6-C916-4101-A030-A27767C70B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72" t="6020" r="19843" b="22904"/>
          <a:stretch/>
        </p:blipFill>
        <p:spPr>
          <a:xfrm>
            <a:off x="1131093" y="1307073"/>
            <a:ext cx="9929813" cy="5550927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95B2659-BF23-4D0E-917F-46FAE3D62FA2}"/>
              </a:ext>
            </a:extLst>
          </p:cNvPr>
          <p:cNvSpPr/>
          <p:nvPr/>
        </p:nvSpPr>
        <p:spPr>
          <a:xfrm>
            <a:off x="2343769" y="5550927"/>
            <a:ext cx="4759395" cy="5225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609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073427" y="2578585"/>
            <a:ext cx="2160104" cy="10643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EDFD5E0-03E9-47AC-8049-2DA11A31B646}"/>
              </a:ext>
            </a:extLst>
          </p:cNvPr>
          <p:cNvSpPr/>
          <p:nvPr/>
        </p:nvSpPr>
        <p:spPr>
          <a:xfrm>
            <a:off x="3644348" y="2578585"/>
            <a:ext cx="2160104" cy="1064368"/>
          </a:xfrm>
          <a:prstGeom prst="roundRect">
            <a:avLst/>
          </a:prstGeom>
          <a:solidFill>
            <a:srgbClr val="F8B9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DIRETIVAS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CD8F5B39-A058-4642-8337-3A7FD897574A}"/>
              </a:ext>
            </a:extLst>
          </p:cNvPr>
          <p:cNvSpPr/>
          <p:nvPr/>
        </p:nvSpPr>
        <p:spPr>
          <a:xfrm>
            <a:off x="6215269" y="2578585"/>
            <a:ext cx="2160104" cy="106436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ROTEAMENTO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635EE79-544C-4E30-81E9-22942E508245}"/>
              </a:ext>
            </a:extLst>
          </p:cNvPr>
          <p:cNvSpPr/>
          <p:nvPr/>
        </p:nvSpPr>
        <p:spPr>
          <a:xfrm>
            <a:off x="8786190" y="2578585"/>
            <a:ext cx="2160104" cy="1064368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SERVIÇOS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D9B294A-1346-4C5B-9B45-FFCCD6B91507}"/>
              </a:ext>
            </a:extLst>
          </p:cNvPr>
          <p:cNvSpPr/>
          <p:nvPr/>
        </p:nvSpPr>
        <p:spPr>
          <a:xfrm>
            <a:off x="1073427" y="4201976"/>
            <a:ext cx="2160104" cy="1064368"/>
          </a:xfrm>
          <a:prstGeom prst="roundRect">
            <a:avLst/>
          </a:prstGeom>
          <a:solidFill>
            <a:srgbClr val="FF6D6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TEMPLATE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1E284C0A-8F81-44A3-A9DB-E50F22A1085F}"/>
              </a:ext>
            </a:extLst>
          </p:cNvPr>
          <p:cNvSpPr/>
          <p:nvPr/>
        </p:nvSpPr>
        <p:spPr>
          <a:xfrm>
            <a:off x="3644348" y="4201976"/>
            <a:ext cx="2160104" cy="106436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METADATA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FCE8687C-598F-4807-99E5-4B512B3445D1}"/>
              </a:ext>
            </a:extLst>
          </p:cNvPr>
          <p:cNvSpPr/>
          <p:nvPr/>
        </p:nvSpPr>
        <p:spPr>
          <a:xfrm>
            <a:off x="6215269" y="4201976"/>
            <a:ext cx="2160104" cy="106436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DATA BINDING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C070C3E6-23BA-4528-B443-A1A1461F2AF0}"/>
              </a:ext>
            </a:extLst>
          </p:cNvPr>
          <p:cNvSpPr/>
          <p:nvPr/>
        </p:nvSpPr>
        <p:spPr>
          <a:xfrm>
            <a:off x="8786190" y="4201976"/>
            <a:ext cx="2160104" cy="1064368"/>
          </a:xfrm>
          <a:prstGeom prst="roundRect">
            <a:avLst/>
          </a:prstGeom>
          <a:solidFill>
            <a:srgbClr val="FF5B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INJEÇÃO</a:t>
            </a:r>
            <a:r>
              <a:rPr lang="pt-BR" sz="2000" b="1" dirty="0"/>
              <a:t> </a:t>
            </a:r>
            <a:r>
              <a:rPr lang="pt-BR" sz="2000" b="1" dirty="0">
                <a:solidFill>
                  <a:schemeClr val="tx1"/>
                </a:solidFill>
              </a:rPr>
              <a:t>DEPENDÊNCIA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5" name="Quadro 14">
            <a:extLst>
              <a:ext uri="{FF2B5EF4-FFF2-40B4-BE49-F238E27FC236}">
                <a16:creationId xmlns:a16="http://schemas.microsoft.com/office/drawing/2014/main" id="{FF75B739-9EF3-42EC-996A-95E3A8FD6420}"/>
              </a:ext>
            </a:extLst>
          </p:cNvPr>
          <p:cNvSpPr/>
          <p:nvPr/>
        </p:nvSpPr>
        <p:spPr>
          <a:xfrm>
            <a:off x="750277" y="3849408"/>
            <a:ext cx="8035913" cy="2027583"/>
          </a:xfrm>
          <a:prstGeom prst="frame">
            <a:avLst/>
          </a:prstGeom>
          <a:solidFill>
            <a:srgbClr val="FFFF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Quadro 1">
            <a:extLst>
              <a:ext uri="{FF2B5EF4-FFF2-40B4-BE49-F238E27FC236}">
                <a16:creationId xmlns:a16="http://schemas.microsoft.com/office/drawing/2014/main" id="{D2C27AF2-11A0-48D2-A610-E5BE056178E5}"/>
              </a:ext>
            </a:extLst>
          </p:cNvPr>
          <p:cNvSpPr/>
          <p:nvPr/>
        </p:nvSpPr>
        <p:spPr>
          <a:xfrm>
            <a:off x="715617" y="2080590"/>
            <a:ext cx="2928731" cy="2027583"/>
          </a:xfrm>
          <a:prstGeom prst="frame">
            <a:avLst/>
          </a:prstGeom>
          <a:solidFill>
            <a:srgbClr val="FFFF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6FAB51D-B319-44F4-A507-A2487D8A2E3F}"/>
              </a:ext>
            </a:extLst>
          </p:cNvPr>
          <p:cNvSpPr txBox="1"/>
          <p:nvPr/>
        </p:nvSpPr>
        <p:spPr>
          <a:xfrm>
            <a:off x="74506" y="1651136"/>
            <a:ext cx="4157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RESUMINDO...</a:t>
            </a:r>
          </a:p>
        </p:txBody>
      </p:sp>
    </p:spTree>
    <p:extLst>
      <p:ext uri="{BB962C8B-B14F-4D97-AF65-F5344CB8AC3E}">
        <p14:creationId xmlns:p14="http://schemas.microsoft.com/office/powerpoint/2010/main" val="358923828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723F375-03E8-4C51-AA6B-79A05A8E86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6" t="5969" r="8696" b="8579"/>
          <a:stretch/>
        </p:blipFill>
        <p:spPr>
          <a:xfrm>
            <a:off x="1007165" y="1325563"/>
            <a:ext cx="10177670" cy="5857461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Módulo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95B2659-BF23-4D0E-917F-46FAE3D62FA2}"/>
              </a:ext>
            </a:extLst>
          </p:cNvPr>
          <p:cNvSpPr/>
          <p:nvPr/>
        </p:nvSpPr>
        <p:spPr>
          <a:xfrm>
            <a:off x="1482380" y="5420273"/>
            <a:ext cx="2413760" cy="51670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7EED617-37E3-4BE4-BDAF-60F6F575C7A7}"/>
              </a:ext>
            </a:extLst>
          </p:cNvPr>
          <p:cNvSpPr/>
          <p:nvPr/>
        </p:nvSpPr>
        <p:spPr>
          <a:xfrm>
            <a:off x="1482379" y="3167748"/>
            <a:ext cx="5594282" cy="41033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619809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723F375-03E8-4C51-AA6B-79A05A8E86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6" t="5969" r="8696" b="8579"/>
          <a:stretch/>
        </p:blipFill>
        <p:spPr>
          <a:xfrm>
            <a:off x="1007165" y="1325563"/>
            <a:ext cx="10177670" cy="5857461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Módulo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D7EED617-37E3-4BE4-BDAF-60F6F575C7A7}"/>
              </a:ext>
            </a:extLst>
          </p:cNvPr>
          <p:cNvSpPr/>
          <p:nvPr/>
        </p:nvSpPr>
        <p:spPr>
          <a:xfrm>
            <a:off x="1535388" y="3843954"/>
            <a:ext cx="3593203" cy="132556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849444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22E697B-F07B-437A-9615-D233F477A4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94" t="5776" r="18370" b="43946"/>
          <a:stretch/>
        </p:blipFill>
        <p:spPr>
          <a:xfrm>
            <a:off x="0" y="1325563"/>
            <a:ext cx="12168517" cy="4982472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Módulo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D7EED617-37E3-4BE4-BDAF-60F6F575C7A7}"/>
              </a:ext>
            </a:extLst>
          </p:cNvPr>
          <p:cNvSpPr/>
          <p:nvPr/>
        </p:nvSpPr>
        <p:spPr>
          <a:xfrm>
            <a:off x="1442623" y="4206875"/>
            <a:ext cx="6561690" cy="82895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138751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Criar Módulo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56FCB9D0-C3C3-4E57-93AF-DD9038EAA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426" y="1437172"/>
            <a:ext cx="9197009" cy="5420828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endParaRPr lang="pt-BR" dirty="0"/>
          </a:p>
          <a:p>
            <a:pPr>
              <a:lnSpc>
                <a:spcPct val="100000"/>
              </a:lnSpc>
            </a:pPr>
            <a:r>
              <a:rPr lang="pt-BR" dirty="0"/>
              <a:t>Criar com o Angular CLI</a:t>
            </a:r>
          </a:p>
          <a:p>
            <a:pPr>
              <a:lnSpc>
                <a:spcPct val="100000"/>
              </a:lnSpc>
            </a:pPr>
            <a:endParaRPr lang="pt-BR" dirty="0"/>
          </a:p>
          <a:p>
            <a:pPr marL="0" indent="0">
              <a:lnSpc>
                <a:spcPct val="100000"/>
              </a:lnSpc>
              <a:buNone/>
            </a:pP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 g c cursos/curso-detalhe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 serve</a:t>
            </a:r>
          </a:p>
          <a:p>
            <a:pPr>
              <a:lnSpc>
                <a:spcPct val="100000"/>
              </a:lnSpc>
            </a:pPr>
            <a:endParaRPr lang="pt-BR" dirty="0"/>
          </a:p>
          <a:p>
            <a:pPr>
              <a:lnSpc>
                <a:spcPct val="10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7340203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Criar Módulo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BFC4615-0A6C-4076-868C-8E2FDFBECB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41" t="6019" r="15508" b="60630"/>
          <a:stretch/>
        </p:blipFill>
        <p:spPr>
          <a:xfrm>
            <a:off x="0" y="2463696"/>
            <a:ext cx="12217135" cy="326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6169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E521AB-2CEC-4A76-BA71-3EE2EE6CF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b="1" dirty="0" err="1"/>
              <a:t>Templates</a:t>
            </a:r>
            <a:endParaRPr lang="pt-BR" b="1" dirty="0"/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C3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DF00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2B02D2D-B95E-47D1-8A93-BDCECB5C50F3}"/>
              </a:ext>
            </a:extLst>
          </p:cNvPr>
          <p:cNvSpPr/>
          <p:nvPr/>
        </p:nvSpPr>
        <p:spPr>
          <a:xfrm>
            <a:off x="8915399" y="2358913"/>
            <a:ext cx="2140172" cy="2140172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</a:rPr>
              <a:t>T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1CFE96D0-C04F-4024-A4CE-5EB760543109}"/>
              </a:ext>
            </a:extLst>
          </p:cNvPr>
          <p:cNvCxnSpPr>
            <a:cxnSpLocks/>
          </p:cNvCxnSpPr>
          <p:nvPr/>
        </p:nvCxnSpPr>
        <p:spPr>
          <a:xfrm>
            <a:off x="758740" y="2620614"/>
            <a:ext cx="75537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B1B4CDE1-F7BD-4DE9-AB7C-518481DA1A48}"/>
              </a:ext>
            </a:extLst>
          </p:cNvPr>
          <p:cNvSpPr txBox="1"/>
          <p:nvPr/>
        </p:nvSpPr>
        <p:spPr>
          <a:xfrm>
            <a:off x="1836343" y="2389781"/>
            <a:ext cx="5942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/>
              <a:t>View</a:t>
            </a:r>
            <a:r>
              <a:rPr lang="pt-BR" sz="2400" dirty="0"/>
              <a:t> da aplicação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1E2B2D7-E159-4918-8E59-9CE6D1A3A2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6" t="50340" r="50000" b="18438"/>
          <a:stretch/>
        </p:blipFill>
        <p:spPr>
          <a:xfrm>
            <a:off x="1173220" y="3288100"/>
            <a:ext cx="7051060" cy="3119775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14EFB255-4333-41FE-A679-0775F0AB51EF}"/>
              </a:ext>
            </a:extLst>
          </p:cNvPr>
          <p:cNvSpPr/>
          <p:nvPr/>
        </p:nvSpPr>
        <p:spPr>
          <a:xfrm>
            <a:off x="1213037" y="3771943"/>
            <a:ext cx="4723937" cy="82895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963951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5C9795A-8031-452B-A7F8-7DD27F1A11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90" t="6020" r="9414" b="32909"/>
          <a:stretch/>
        </p:blipFill>
        <p:spPr>
          <a:xfrm>
            <a:off x="578615" y="1554162"/>
            <a:ext cx="11128619" cy="4918076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</a:rPr>
              <a:t>Template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70D155F-1180-45B0-87B3-58E9C329D64D}"/>
              </a:ext>
            </a:extLst>
          </p:cNvPr>
          <p:cNvSpPr/>
          <p:nvPr/>
        </p:nvSpPr>
        <p:spPr>
          <a:xfrm>
            <a:off x="2441760" y="4357686"/>
            <a:ext cx="9171625" cy="141446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243256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</a:rPr>
              <a:t>Template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2358E856-CA12-468D-BA49-237BD4BFBC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16" t="6671" r="31210" b="32491"/>
          <a:stretch/>
        </p:blipFill>
        <p:spPr>
          <a:xfrm>
            <a:off x="1423697" y="1325562"/>
            <a:ext cx="9344605" cy="5532438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70D155F-1180-45B0-87B3-58E9C329D64D}"/>
              </a:ext>
            </a:extLst>
          </p:cNvPr>
          <p:cNvSpPr/>
          <p:nvPr/>
        </p:nvSpPr>
        <p:spPr>
          <a:xfrm>
            <a:off x="2441762" y="3886200"/>
            <a:ext cx="7402326" cy="58578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868310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</a:rPr>
              <a:t>Template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2358E856-CA12-468D-BA49-237BD4BFBC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16" t="6671" r="31210" b="32491"/>
          <a:stretch/>
        </p:blipFill>
        <p:spPr>
          <a:xfrm>
            <a:off x="1423697" y="1325562"/>
            <a:ext cx="9344605" cy="5532438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70D155F-1180-45B0-87B3-58E9C329D64D}"/>
              </a:ext>
            </a:extLst>
          </p:cNvPr>
          <p:cNvSpPr/>
          <p:nvPr/>
        </p:nvSpPr>
        <p:spPr>
          <a:xfrm>
            <a:off x="2394836" y="5370442"/>
            <a:ext cx="5397442" cy="134840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930126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</a:rPr>
              <a:t>Template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8D39975-1832-45ED-9185-19D95F5580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133" t="9772" r="34609" b="63757"/>
          <a:stretch/>
        </p:blipFill>
        <p:spPr>
          <a:xfrm>
            <a:off x="1060531" y="1768474"/>
            <a:ext cx="10070937" cy="3817938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3A1EF620-3ECD-4E9D-995F-74CA89A93F2B}"/>
              </a:ext>
            </a:extLst>
          </p:cNvPr>
          <p:cNvSpPr/>
          <p:nvPr/>
        </p:nvSpPr>
        <p:spPr>
          <a:xfrm>
            <a:off x="2084574" y="3014524"/>
            <a:ext cx="4723937" cy="82895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657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4890053" y="1955733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3EF0758D-B8DF-47E3-9DC7-9B4DA6C9E484}"/>
              </a:ext>
            </a:extLst>
          </p:cNvPr>
          <p:cNvSpPr/>
          <p:nvPr/>
        </p:nvSpPr>
        <p:spPr>
          <a:xfrm>
            <a:off x="3882889" y="3208755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DB363259-A6C6-4F05-AD59-C693FB9EFB41}"/>
              </a:ext>
            </a:extLst>
          </p:cNvPr>
          <p:cNvSpPr/>
          <p:nvPr/>
        </p:nvSpPr>
        <p:spPr>
          <a:xfrm>
            <a:off x="5897217" y="3208754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51AF3EB2-0AF4-474D-9226-CF12FBD426D1}"/>
              </a:ext>
            </a:extLst>
          </p:cNvPr>
          <p:cNvSpPr/>
          <p:nvPr/>
        </p:nvSpPr>
        <p:spPr>
          <a:xfrm>
            <a:off x="4625009" y="4886984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5DEDF07C-695F-432C-BB15-D5797C757082}"/>
              </a:ext>
            </a:extLst>
          </p:cNvPr>
          <p:cNvSpPr/>
          <p:nvPr/>
        </p:nvSpPr>
        <p:spPr>
          <a:xfrm>
            <a:off x="5897217" y="4886983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7303035D-976B-4B90-BE42-17B0F1879BA0}"/>
              </a:ext>
            </a:extLst>
          </p:cNvPr>
          <p:cNvSpPr/>
          <p:nvPr/>
        </p:nvSpPr>
        <p:spPr>
          <a:xfrm>
            <a:off x="7169425" y="4886982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680B2AC0-F6C1-4166-901C-C321B5BC56B5}"/>
              </a:ext>
            </a:extLst>
          </p:cNvPr>
          <p:cNvCxnSpPr>
            <a:cxnSpLocks/>
            <a:endCxn id="15" idx="0"/>
          </p:cNvCxnSpPr>
          <p:nvPr/>
        </p:nvCxnSpPr>
        <p:spPr>
          <a:xfrm flipH="1">
            <a:off x="4316315" y="2687673"/>
            <a:ext cx="650139" cy="52108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5323EB7D-16B1-4F97-ADD7-5F5A47E5C379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5680504" y="2687673"/>
            <a:ext cx="650139" cy="52108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25C010DD-FB12-4D7E-9193-5D1B4BB4FD27}"/>
              </a:ext>
            </a:extLst>
          </p:cNvPr>
          <p:cNvCxnSpPr>
            <a:cxnSpLocks/>
            <a:endCxn id="18" idx="0"/>
          </p:cNvCxnSpPr>
          <p:nvPr/>
        </p:nvCxnSpPr>
        <p:spPr>
          <a:xfrm flipH="1">
            <a:off x="5058435" y="3863140"/>
            <a:ext cx="852036" cy="10238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6B819C19-E2F1-4FEA-AD65-6598581A55A2}"/>
              </a:ext>
            </a:extLst>
          </p:cNvPr>
          <p:cNvCxnSpPr>
            <a:cxnSpLocks/>
            <a:stCxn id="17" idx="2"/>
            <a:endCxn id="19" idx="0"/>
          </p:cNvCxnSpPr>
          <p:nvPr/>
        </p:nvCxnSpPr>
        <p:spPr>
          <a:xfrm>
            <a:off x="6330643" y="3940694"/>
            <a:ext cx="0" cy="94628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E8CCE240-D8CB-4138-BFD1-93523A8396CF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6764069" y="3863140"/>
            <a:ext cx="838782" cy="102384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de Seta Reta 37">
            <a:extLst>
              <a:ext uri="{FF2B5EF4-FFF2-40B4-BE49-F238E27FC236}">
                <a16:creationId xmlns:a16="http://schemas.microsoft.com/office/drawing/2014/main" id="{B3AF63F3-B25E-4F94-BAC8-0106F3941AEB}"/>
              </a:ext>
            </a:extLst>
          </p:cNvPr>
          <p:cNvCxnSpPr/>
          <p:nvPr/>
        </p:nvCxnSpPr>
        <p:spPr>
          <a:xfrm>
            <a:off x="6330643" y="2252870"/>
            <a:ext cx="105081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807CA870-8865-46D7-9EC8-87D582D553D3}"/>
              </a:ext>
            </a:extLst>
          </p:cNvPr>
          <p:cNvSpPr txBox="1"/>
          <p:nvPr/>
        </p:nvSpPr>
        <p:spPr>
          <a:xfrm>
            <a:off x="7474226" y="1851660"/>
            <a:ext cx="2379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Componente Raiz (Root)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A49885C5-7F40-4266-980F-3769B75EF4F1}"/>
              </a:ext>
            </a:extLst>
          </p:cNvPr>
          <p:cNvSpPr txBox="1"/>
          <p:nvPr/>
        </p:nvSpPr>
        <p:spPr>
          <a:xfrm>
            <a:off x="-275057" y="6396335"/>
            <a:ext cx="4157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Orientado a Componentes</a:t>
            </a:r>
          </a:p>
        </p:txBody>
      </p:sp>
    </p:spTree>
    <p:extLst>
      <p:ext uri="{BB962C8B-B14F-4D97-AF65-F5344CB8AC3E}">
        <p14:creationId xmlns:p14="http://schemas.microsoft.com/office/powerpoint/2010/main" val="286870977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</a:rPr>
              <a:t>Template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57224BE-D099-4A7E-9F80-071E49390C73}"/>
              </a:ext>
            </a:extLst>
          </p:cNvPr>
          <p:cNvSpPr txBox="1"/>
          <p:nvPr/>
        </p:nvSpPr>
        <p:spPr>
          <a:xfrm>
            <a:off x="410645" y="1834850"/>
            <a:ext cx="5942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Em cursos.componente.html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BDEE9EF-10EB-41C7-AA8D-9B97CA1B41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60" t="13509" r="13587" b="61358"/>
          <a:stretch/>
        </p:blipFill>
        <p:spPr>
          <a:xfrm>
            <a:off x="213100" y="2805805"/>
            <a:ext cx="11695192" cy="2184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60709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</a:rPr>
              <a:t>Template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469A40DB-FF45-4983-A2A0-FE3B8AD652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13" t="12735" r="35761" b="25012"/>
          <a:stretch/>
        </p:blipFill>
        <p:spPr>
          <a:xfrm>
            <a:off x="1723312" y="1325562"/>
            <a:ext cx="8745376" cy="5532438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DE25006F-4841-4378-B67D-63AA0610B190}"/>
              </a:ext>
            </a:extLst>
          </p:cNvPr>
          <p:cNvSpPr/>
          <p:nvPr/>
        </p:nvSpPr>
        <p:spPr>
          <a:xfrm>
            <a:off x="2786941" y="4691270"/>
            <a:ext cx="3309060" cy="68945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33487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Template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6D01A65-03CF-468C-98B4-E5A5D6322E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99" t="14357" r="21836" b="62952"/>
          <a:stretch/>
        </p:blipFill>
        <p:spPr>
          <a:xfrm>
            <a:off x="-18997" y="2778686"/>
            <a:ext cx="12154007" cy="23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84490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Template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6D01A65-03CF-468C-98B4-E5A5D6322E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99" t="14357" r="21836" b="41871"/>
          <a:stretch/>
        </p:blipFill>
        <p:spPr>
          <a:xfrm>
            <a:off x="18996" y="1802641"/>
            <a:ext cx="12154007" cy="444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67611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Template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B2FAC47-AFA9-48B6-8DBD-0291802652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96" t="31682" r="9891" b="30619"/>
          <a:stretch/>
        </p:blipFill>
        <p:spPr>
          <a:xfrm>
            <a:off x="0" y="2478502"/>
            <a:ext cx="12215145" cy="318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06025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Template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E46F8C4-E722-4617-A1E2-ADD85268BD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664" t="14775" r="21836" b="31241"/>
          <a:stretch/>
        </p:blipFill>
        <p:spPr>
          <a:xfrm>
            <a:off x="71196" y="1299058"/>
            <a:ext cx="12049607" cy="541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9154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Template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BD75F184-5E80-4204-AEA4-66321AF726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84" t="43074" r="39424" b="18754"/>
          <a:stretch/>
        </p:blipFill>
        <p:spPr>
          <a:xfrm>
            <a:off x="593788" y="1761660"/>
            <a:ext cx="11004423" cy="456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84060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709531" y="3429000"/>
            <a:ext cx="1370042" cy="121262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Serviços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807CA870-8865-46D7-9EC8-87D582D553D3}"/>
              </a:ext>
            </a:extLst>
          </p:cNvPr>
          <p:cNvSpPr txBox="1"/>
          <p:nvPr/>
        </p:nvSpPr>
        <p:spPr>
          <a:xfrm>
            <a:off x="869272" y="2745815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Componente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4044B7C-879C-46C1-A2E6-C5244FD3F31A}"/>
              </a:ext>
            </a:extLst>
          </p:cNvPr>
          <p:cNvCxnSpPr>
            <a:cxnSpLocks/>
          </p:cNvCxnSpPr>
          <p:nvPr/>
        </p:nvCxnSpPr>
        <p:spPr>
          <a:xfrm>
            <a:off x="3543056" y="3975652"/>
            <a:ext cx="1251591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122" name="Picture 2" descr="Resultado de imagem para servidor web icon">
            <a:extLst>
              <a:ext uri="{FF2B5EF4-FFF2-40B4-BE49-F238E27FC236}">
                <a16:creationId xmlns:a16="http://schemas.microsoft.com/office/drawing/2014/main" id="{D37AA554-E1C6-446D-8C67-99C2F0E71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0855" y="3245050"/>
            <a:ext cx="1396570" cy="139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6D68054B-0381-414B-8778-C36C5AD2D19E}"/>
              </a:ext>
            </a:extLst>
          </p:cNvPr>
          <p:cNvSpPr txBox="1"/>
          <p:nvPr/>
        </p:nvSpPr>
        <p:spPr>
          <a:xfrm>
            <a:off x="7927777" y="2745815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err="1"/>
              <a:t>Backend</a:t>
            </a:r>
            <a:endParaRPr lang="pt-BR" sz="2400" dirty="0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67667635-A420-4ED9-9972-193C28E5A222}"/>
              </a:ext>
            </a:extLst>
          </p:cNvPr>
          <p:cNvSpPr/>
          <p:nvPr/>
        </p:nvSpPr>
        <p:spPr>
          <a:xfrm>
            <a:off x="5205821" y="3369342"/>
            <a:ext cx="1370042" cy="1212620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chemeClr val="tx1"/>
              </a:solidFill>
            </a:endParaRP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5E4D0E9C-448A-44B2-9FA8-4EE511EC6343}"/>
              </a:ext>
            </a:extLst>
          </p:cNvPr>
          <p:cNvCxnSpPr>
            <a:cxnSpLocks/>
          </p:cNvCxnSpPr>
          <p:nvPr/>
        </p:nvCxnSpPr>
        <p:spPr>
          <a:xfrm>
            <a:off x="6968743" y="3969026"/>
            <a:ext cx="1251591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1266" name="Picture 2" descr="Resultado de imagem para seviÃ§o icon">
            <a:extLst>
              <a:ext uri="{FF2B5EF4-FFF2-40B4-BE49-F238E27FC236}">
                <a16:creationId xmlns:a16="http://schemas.microsoft.com/office/drawing/2014/main" id="{38DD5D11-A3E4-40B0-BA9C-5298D1E11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546" y="3473579"/>
            <a:ext cx="1004146" cy="100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476F3E5F-0EDD-4DDC-80AD-9631D8222C15}"/>
              </a:ext>
            </a:extLst>
          </p:cNvPr>
          <p:cNvSpPr txBox="1"/>
          <p:nvPr/>
        </p:nvSpPr>
        <p:spPr>
          <a:xfrm>
            <a:off x="4455519" y="2745814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Serviço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C9032A9-84D7-4167-BB8A-E3951A85ADAA}"/>
              </a:ext>
            </a:extLst>
          </p:cNvPr>
          <p:cNvSpPr txBox="1"/>
          <p:nvPr/>
        </p:nvSpPr>
        <p:spPr>
          <a:xfrm>
            <a:off x="4677710" y="4644970"/>
            <a:ext cx="25132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/>
              <a:t>Injetado em outras Classes</a:t>
            </a:r>
          </a:p>
        </p:txBody>
      </p:sp>
    </p:spTree>
    <p:extLst>
      <p:ext uri="{BB962C8B-B14F-4D97-AF65-F5344CB8AC3E}">
        <p14:creationId xmlns:p14="http://schemas.microsoft.com/office/powerpoint/2010/main" val="79695236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67667635-A420-4ED9-9972-193C28E5A222}"/>
              </a:ext>
            </a:extLst>
          </p:cNvPr>
          <p:cNvSpPr/>
          <p:nvPr/>
        </p:nvSpPr>
        <p:spPr>
          <a:xfrm>
            <a:off x="7686261" y="3429000"/>
            <a:ext cx="2796208" cy="957433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chemeClr val="tx1"/>
              </a:solidFill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709530" y="3429000"/>
            <a:ext cx="2596869" cy="95741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chemeClr val="tx1"/>
              </a:solidFill>
            </a:endParaRP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Serviços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807CA870-8865-46D7-9EC8-87D582D553D3}"/>
              </a:ext>
            </a:extLst>
          </p:cNvPr>
          <p:cNvSpPr txBox="1"/>
          <p:nvPr/>
        </p:nvSpPr>
        <p:spPr>
          <a:xfrm>
            <a:off x="1519625" y="3665306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Classe1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4044B7C-879C-46C1-A2E6-C5244FD3F31A}"/>
              </a:ext>
            </a:extLst>
          </p:cNvPr>
          <p:cNvCxnSpPr>
            <a:cxnSpLocks/>
          </p:cNvCxnSpPr>
          <p:nvPr/>
        </p:nvCxnSpPr>
        <p:spPr>
          <a:xfrm>
            <a:off x="5371856" y="3896139"/>
            <a:ext cx="1251591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D68054B-0381-414B-8778-C36C5AD2D19E}"/>
              </a:ext>
            </a:extLst>
          </p:cNvPr>
          <p:cNvSpPr txBox="1"/>
          <p:nvPr/>
        </p:nvSpPr>
        <p:spPr>
          <a:xfrm>
            <a:off x="8320456" y="3665305"/>
            <a:ext cx="1527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Classe2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76F3E5F-0EDD-4DDC-80AD-9631D8222C15}"/>
              </a:ext>
            </a:extLst>
          </p:cNvPr>
          <p:cNvSpPr txBox="1"/>
          <p:nvPr/>
        </p:nvSpPr>
        <p:spPr>
          <a:xfrm>
            <a:off x="3079573" y="1804856"/>
            <a:ext cx="629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Classe1 precisa da Classe2 para funcionar</a:t>
            </a:r>
          </a:p>
        </p:txBody>
      </p:sp>
    </p:spTree>
    <p:extLst>
      <p:ext uri="{BB962C8B-B14F-4D97-AF65-F5344CB8AC3E}">
        <p14:creationId xmlns:p14="http://schemas.microsoft.com/office/powerpoint/2010/main" val="6180781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67667635-A420-4ED9-9972-193C28E5A222}"/>
              </a:ext>
            </a:extLst>
          </p:cNvPr>
          <p:cNvSpPr/>
          <p:nvPr/>
        </p:nvSpPr>
        <p:spPr>
          <a:xfrm>
            <a:off x="7686261" y="3429000"/>
            <a:ext cx="2796208" cy="957433"/>
          </a:xfrm>
          <a:prstGeom prst="roundRect">
            <a:avLst/>
          </a:prstGeom>
          <a:solidFill>
            <a:srgbClr val="F7E9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chemeClr val="tx1"/>
              </a:solidFill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709530" y="3429000"/>
            <a:ext cx="2596869" cy="95741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chemeClr val="tx1"/>
              </a:solidFill>
            </a:endParaRP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Serviços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807CA870-8865-46D7-9EC8-87D582D553D3}"/>
              </a:ext>
            </a:extLst>
          </p:cNvPr>
          <p:cNvSpPr txBox="1"/>
          <p:nvPr/>
        </p:nvSpPr>
        <p:spPr>
          <a:xfrm>
            <a:off x="1519625" y="3665306"/>
            <a:ext cx="2984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Classe1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4044B7C-879C-46C1-A2E6-C5244FD3F31A}"/>
              </a:ext>
            </a:extLst>
          </p:cNvPr>
          <p:cNvCxnSpPr>
            <a:cxnSpLocks/>
          </p:cNvCxnSpPr>
          <p:nvPr/>
        </p:nvCxnSpPr>
        <p:spPr>
          <a:xfrm>
            <a:off x="5371856" y="3896139"/>
            <a:ext cx="1251591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D68054B-0381-414B-8778-C36C5AD2D19E}"/>
              </a:ext>
            </a:extLst>
          </p:cNvPr>
          <p:cNvSpPr txBox="1"/>
          <p:nvPr/>
        </p:nvSpPr>
        <p:spPr>
          <a:xfrm>
            <a:off x="8320456" y="3665305"/>
            <a:ext cx="1527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Classe2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76F3E5F-0EDD-4DDC-80AD-9631D8222C15}"/>
              </a:ext>
            </a:extLst>
          </p:cNvPr>
          <p:cNvSpPr txBox="1"/>
          <p:nvPr/>
        </p:nvSpPr>
        <p:spPr>
          <a:xfrm>
            <a:off x="3079573" y="1804856"/>
            <a:ext cx="629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Classe1 precisa da Classe2 para funcionar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533BAD8-71D3-4E41-98EF-E64BE865B6B0}"/>
              </a:ext>
            </a:extLst>
          </p:cNvPr>
          <p:cNvSpPr txBox="1"/>
          <p:nvPr/>
        </p:nvSpPr>
        <p:spPr>
          <a:xfrm>
            <a:off x="3079573" y="5294922"/>
            <a:ext cx="629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Vamos criar uma instância automaticamente</a:t>
            </a:r>
          </a:p>
        </p:txBody>
      </p:sp>
      <p:sp>
        <p:nvSpPr>
          <p:cNvPr id="18" name="Seta: Curva para Cima 17">
            <a:extLst>
              <a:ext uri="{FF2B5EF4-FFF2-40B4-BE49-F238E27FC236}">
                <a16:creationId xmlns:a16="http://schemas.microsoft.com/office/drawing/2014/main" id="{5AF3ECEC-C72B-405A-8B20-D182BE9411AA}"/>
              </a:ext>
            </a:extLst>
          </p:cNvPr>
          <p:cNvSpPr/>
          <p:nvPr/>
        </p:nvSpPr>
        <p:spPr>
          <a:xfrm>
            <a:off x="3742738" y="4399643"/>
            <a:ext cx="4969565" cy="957411"/>
          </a:xfrm>
          <a:prstGeom prst="curved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68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B9DCDBE-241D-4BE8-839F-1524F56BA20C}"/>
              </a:ext>
            </a:extLst>
          </p:cNvPr>
          <p:cNvSpPr/>
          <p:nvPr/>
        </p:nvSpPr>
        <p:spPr>
          <a:xfrm>
            <a:off x="874643" y="1851660"/>
            <a:ext cx="10336696" cy="9710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ED62CD-A5DC-4FD9-BE18-10B753E86453}"/>
              </a:ext>
            </a:extLst>
          </p:cNvPr>
          <p:cNvSpPr/>
          <p:nvPr/>
        </p:nvSpPr>
        <p:spPr>
          <a:xfrm>
            <a:off x="1951965" y="1971215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Blocos Principais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807CA870-8865-46D7-9EC8-87D582D553D3}"/>
              </a:ext>
            </a:extLst>
          </p:cNvPr>
          <p:cNvSpPr txBox="1"/>
          <p:nvPr/>
        </p:nvSpPr>
        <p:spPr>
          <a:xfrm>
            <a:off x="2621200" y="2106352"/>
            <a:ext cx="5149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Cabeçalho (Barra de Navegação)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173D79E8-7FAC-435A-9422-9D5B6857433C}"/>
              </a:ext>
            </a:extLst>
          </p:cNvPr>
          <p:cNvSpPr/>
          <p:nvPr/>
        </p:nvSpPr>
        <p:spPr>
          <a:xfrm>
            <a:off x="874642" y="3127511"/>
            <a:ext cx="3087757" cy="32600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54BFCE1A-3EA4-4B42-B50B-06150BE838AD}"/>
              </a:ext>
            </a:extLst>
          </p:cNvPr>
          <p:cNvSpPr/>
          <p:nvPr/>
        </p:nvSpPr>
        <p:spPr>
          <a:xfrm>
            <a:off x="4240697" y="3127511"/>
            <a:ext cx="6970642" cy="32600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EA398CA6-2BB5-42FF-9D24-2A2E79B332CD}"/>
              </a:ext>
            </a:extLst>
          </p:cNvPr>
          <p:cNvSpPr/>
          <p:nvPr/>
        </p:nvSpPr>
        <p:spPr>
          <a:xfrm>
            <a:off x="1951965" y="3438939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C638BFE-8830-4E30-B4F3-243B983F9711}"/>
              </a:ext>
            </a:extLst>
          </p:cNvPr>
          <p:cNvSpPr txBox="1"/>
          <p:nvPr/>
        </p:nvSpPr>
        <p:spPr>
          <a:xfrm>
            <a:off x="1321321" y="4464958"/>
            <a:ext cx="2336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Barra Lateral</a:t>
            </a:r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6744F7DF-7F86-4106-89BB-778EE60748A8}"/>
              </a:ext>
            </a:extLst>
          </p:cNvPr>
          <p:cNvSpPr/>
          <p:nvPr/>
        </p:nvSpPr>
        <p:spPr>
          <a:xfrm>
            <a:off x="7292592" y="3438939"/>
            <a:ext cx="866852" cy="7319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{ }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C93F259-E3BD-4F75-B204-C0519FB2456B}"/>
              </a:ext>
            </a:extLst>
          </p:cNvPr>
          <p:cNvSpPr txBox="1"/>
          <p:nvPr/>
        </p:nvSpPr>
        <p:spPr>
          <a:xfrm>
            <a:off x="6602695" y="4464957"/>
            <a:ext cx="2336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Posts</a:t>
            </a:r>
          </a:p>
        </p:txBody>
      </p:sp>
    </p:spTree>
    <p:extLst>
      <p:ext uri="{BB962C8B-B14F-4D97-AF65-F5344CB8AC3E}">
        <p14:creationId xmlns:p14="http://schemas.microsoft.com/office/powerpoint/2010/main" val="258320599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Criar Serviços</a:t>
            </a: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56FCB9D0-C3C3-4E57-93AF-DD9038EAA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426" y="1437172"/>
            <a:ext cx="9197009" cy="5420828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endParaRPr lang="pt-BR" dirty="0"/>
          </a:p>
          <a:p>
            <a:pPr>
              <a:lnSpc>
                <a:spcPct val="100000"/>
              </a:lnSpc>
            </a:pPr>
            <a:r>
              <a:rPr lang="pt-BR" dirty="0"/>
              <a:t>Criar com o Angular CLI</a:t>
            </a:r>
          </a:p>
          <a:p>
            <a:pPr>
              <a:lnSpc>
                <a:spcPct val="100000"/>
              </a:lnSpc>
            </a:pPr>
            <a:endParaRPr lang="pt-BR" dirty="0"/>
          </a:p>
          <a:p>
            <a:pPr marL="0" indent="0">
              <a:lnSpc>
                <a:spcPct val="100000"/>
              </a:lnSpc>
              <a:buNone/>
            </a:pP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 g s cursos/cursos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 serve</a:t>
            </a:r>
          </a:p>
          <a:p>
            <a:pPr>
              <a:lnSpc>
                <a:spcPct val="100000"/>
              </a:lnSpc>
            </a:pPr>
            <a:endParaRPr lang="pt-BR" dirty="0"/>
          </a:p>
          <a:p>
            <a:pPr>
              <a:lnSpc>
                <a:spcPct val="10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213653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Serviços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31BBC0AF-4670-4117-8559-1857862457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25" t="5969" r="32724" b="40672"/>
          <a:stretch/>
        </p:blipFill>
        <p:spPr>
          <a:xfrm>
            <a:off x="595952" y="1307072"/>
            <a:ext cx="11000096" cy="555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91537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Serviços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9D9254D-0053-4F6B-9AE8-47CC1B1CB7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09" t="5776" r="41522" b="15732"/>
          <a:stretch/>
        </p:blipFill>
        <p:spPr>
          <a:xfrm>
            <a:off x="2902226" y="1316666"/>
            <a:ext cx="6387548" cy="554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362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</a:rPr>
              <a:t>Criar Serviços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5092423-2178-491F-A07F-27CE69D7DA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70" t="26450" r="47037" b="11981"/>
          <a:stretch/>
        </p:blipFill>
        <p:spPr>
          <a:xfrm>
            <a:off x="2444591" y="1325563"/>
            <a:ext cx="7302817" cy="5532437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3C88512-E03A-4560-A532-582D25F4CB02}"/>
              </a:ext>
            </a:extLst>
          </p:cNvPr>
          <p:cNvSpPr/>
          <p:nvPr/>
        </p:nvSpPr>
        <p:spPr>
          <a:xfrm>
            <a:off x="3237107" y="5366519"/>
            <a:ext cx="3309060" cy="107648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663470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807CA870-8865-46D7-9EC8-87D582D553D3}"/>
              </a:ext>
            </a:extLst>
          </p:cNvPr>
          <p:cNvSpPr txBox="1"/>
          <p:nvPr/>
        </p:nvSpPr>
        <p:spPr>
          <a:xfrm>
            <a:off x="10215178" y="1607620"/>
            <a:ext cx="1015663" cy="4652877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pPr algn="ctr"/>
            <a:r>
              <a:rPr lang="pt-BR" sz="5400" b="1" dirty="0">
                <a:solidFill>
                  <a:srgbClr val="E6085D"/>
                </a:solidFill>
              </a:rPr>
              <a:t>&lt; TEMPLATE &gt;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4044B7C-879C-46C1-A2E6-C5244FD3F31A}"/>
              </a:ext>
            </a:extLst>
          </p:cNvPr>
          <p:cNvCxnSpPr>
            <a:cxnSpLocks/>
          </p:cNvCxnSpPr>
          <p:nvPr/>
        </p:nvCxnSpPr>
        <p:spPr>
          <a:xfrm>
            <a:off x="3197128" y="2809461"/>
            <a:ext cx="6025013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76F3E5F-0EDD-4DDC-80AD-9631D8222C15}"/>
              </a:ext>
            </a:extLst>
          </p:cNvPr>
          <p:cNvSpPr txBox="1"/>
          <p:nvPr/>
        </p:nvSpPr>
        <p:spPr>
          <a:xfrm>
            <a:off x="2926243" y="2167058"/>
            <a:ext cx="629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{{ valor }}</a:t>
            </a: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562666C-E6BC-432C-89FE-5ADE6540CC0F}"/>
              </a:ext>
            </a:extLst>
          </p:cNvPr>
          <p:cNvCxnSpPr>
            <a:cxnSpLocks/>
          </p:cNvCxnSpPr>
          <p:nvPr/>
        </p:nvCxnSpPr>
        <p:spPr>
          <a:xfrm>
            <a:off x="3197127" y="3650974"/>
            <a:ext cx="6025013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A52EB64B-DCEC-48D2-B567-C6344CE4D2A9}"/>
              </a:ext>
            </a:extLst>
          </p:cNvPr>
          <p:cNvCxnSpPr>
            <a:cxnSpLocks/>
          </p:cNvCxnSpPr>
          <p:nvPr/>
        </p:nvCxnSpPr>
        <p:spPr>
          <a:xfrm flipH="1">
            <a:off x="3193208" y="4585251"/>
            <a:ext cx="5839139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D8C7B6DB-72ED-4312-BE3D-3A251C074903}"/>
              </a:ext>
            </a:extLst>
          </p:cNvPr>
          <p:cNvCxnSpPr>
            <a:cxnSpLocks/>
          </p:cNvCxnSpPr>
          <p:nvPr/>
        </p:nvCxnSpPr>
        <p:spPr>
          <a:xfrm>
            <a:off x="3197127" y="5440017"/>
            <a:ext cx="6025013" cy="0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459D0327-91FB-4D48-BF06-C14533D1FC5E}"/>
              </a:ext>
            </a:extLst>
          </p:cNvPr>
          <p:cNvSpPr txBox="1"/>
          <p:nvPr/>
        </p:nvSpPr>
        <p:spPr>
          <a:xfrm>
            <a:off x="2757265" y="3021823"/>
            <a:ext cx="6904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[propriedade] = “valor”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2DD0F3C4-D3FF-4691-A5A5-D08E9D643C28}"/>
              </a:ext>
            </a:extLst>
          </p:cNvPr>
          <p:cNvSpPr txBox="1"/>
          <p:nvPr/>
        </p:nvSpPr>
        <p:spPr>
          <a:xfrm>
            <a:off x="2757265" y="3973832"/>
            <a:ext cx="6904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(evento) = “</a:t>
            </a:r>
            <a:r>
              <a:rPr lang="pt-BR" sz="2400" dirty="0" err="1"/>
              <a:t>handler</a:t>
            </a:r>
            <a:r>
              <a:rPr lang="pt-BR" sz="2400" dirty="0"/>
              <a:t>”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F303FEA-4BB5-40BB-98E7-D3FAE81A227D}"/>
              </a:ext>
            </a:extLst>
          </p:cNvPr>
          <p:cNvSpPr txBox="1"/>
          <p:nvPr/>
        </p:nvSpPr>
        <p:spPr>
          <a:xfrm>
            <a:off x="2621823" y="4828597"/>
            <a:ext cx="6904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[(</a:t>
            </a:r>
            <a:r>
              <a:rPr lang="pt-BR" sz="2400" dirty="0" err="1"/>
              <a:t>ngModel</a:t>
            </a:r>
            <a:r>
              <a:rPr lang="pt-BR" sz="2400" dirty="0"/>
              <a:t>)]=”propriedade”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3E17BDE-BCFB-405C-9762-F8AB5645038E}"/>
              </a:ext>
            </a:extLst>
          </p:cNvPr>
          <p:cNvSpPr txBox="1"/>
          <p:nvPr/>
        </p:nvSpPr>
        <p:spPr>
          <a:xfrm>
            <a:off x="1073426" y="1607620"/>
            <a:ext cx="923330" cy="4652877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002060"/>
                </a:solidFill>
              </a:rPr>
              <a:t>{ COMPONENT }</a:t>
            </a:r>
          </a:p>
        </p:txBody>
      </p:sp>
    </p:spTree>
    <p:extLst>
      <p:ext uri="{BB962C8B-B14F-4D97-AF65-F5344CB8AC3E}">
        <p14:creationId xmlns:p14="http://schemas.microsoft.com/office/powerpoint/2010/main" val="361512303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56FCB9D0-C3C3-4E57-93AF-DD9038EAA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426" y="1437172"/>
            <a:ext cx="7699513" cy="5420828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endParaRPr lang="pt-BR" dirty="0"/>
          </a:p>
          <a:p>
            <a:pPr>
              <a:lnSpc>
                <a:spcPct val="100000"/>
              </a:lnSpc>
            </a:pPr>
            <a:r>
              <a:rPr lang="pt-BR" dirty="0"/>
              <a:t>Criar novo Projeto com Angular-CLI</a:t>
            </a:r>
          </a:p>
          <a:p>
            <a:pPr marL="0" indent="0">
              <a:lnSpc>
                <a:spcPct val="100000"/>
              </a:lnSpc>
              <a:buNone/>
            </a:pPr>
            <a:endParaRPr lang="pt-BR" dirty="0"/>
          </a:p>
          <a:p>
            <a:pPr marL="0" indent="0">
              <a:lnSpc>
                <a:spcPct val="100000"/>
              </a:lnSpc>
              <a:buNone/>
            </a:pP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 new data-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binding</a:t>
            </a:r>
            <a:endParaRPr lang="pt-BR" sz="3600" dirty="0">
              <a:highlight>
                <a:srgbClr val="F7E981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 g c data-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binding</a:t>
            </a:r>
            <a:endParaRPr lang="pt-BR" sz="3600" dirty="0">
              <a:highlight>
                <a:srgbClr val="F7E981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&gt; </a:t>
            </a:r>
            <a:r>
              <a:rPr lang="pt-BR" sz="3600" dirty="0" err="1">
                <a:highlight>
                  <a:srgbClr val="F7E981"/>
                </a:highlight>
                <a:latin typeface="Consolas" panose="020B0609020204030204" pitchFamily="49" charset="0"/>
              </a:rPr>
              <a:t>ng</a:t>
            </a:r>
            <a:r>
              <a:rPr lang="pt-BR" sz="3600" dirty="0">
                <a:highlight>
                  <a:srgbClr val="F7E981"/>
                </a:highlight>
                <a:latin typeface="Consolas" panose="020B0609020204030204" pitchFamily="49" charset="0"/>
              </a:rPr>
              <a:t> serve</a:t>
            </a:r>
          </a:p>
          <a:p>
            <a:pPr>
              <a:lnSpc>
                <a:spcPct val="100000"/>
              </a:lnSpc>
            </a:pPr>
            <a:endParaRPr lang="pt-BR" dirty="0"/>
          </a:p>
          <a:p>
            <a:pPr>
              <a:lnSpc>
                <a:spcPct val="10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8216391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DA5405A-8BC8-4D38-931F-2499D3C296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46" t="5312" r="24076" b="68008"/>
          <a:stretch/>
        </p:blipFill>
        <p:spPr>
          <a:xfrm>
            <a:off x="1396523" y="4698612"/>
            <a:ext cx="9398953" cy="21664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ACB15143-DC75-4984-8446-18F40BF0CFA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456" t="5722" r="9870" b="39071"/>
          <a:stretch/>
        </p:blipFill>
        <p:spPr>
          <a:xfrm>
            <a:off x="1396523" y="1316927"/>
            <a:ext cx="9398953" cy="370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54085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2A506F3-F110-4029-9F65-68CCE7F180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30" t="5312" r="11385" b="53848"/>
          <a:stretch/>
        </p:blipFill>
        <p:spPr>
          <a:xfrm>
            <a:off x="0" y="2028948"/>
            <a:ext cx="12203647" cy="366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73362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FEF9BFD8-D86C-44E3-AB1A-CCD6B6ABF9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31" t="5951" r="44038" b="27144"/>
          <a:stretch/>
        </p:blipFill>
        <p:spPr>
          <a:xfrm>
            <a:off x="2700997" y="1325563"/>
            <a:ext cx="7093740" cy="553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43716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A5D8D8D3-5B34-4861-937B-912AE428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chemeClr val="bg2">
              <a:lumMod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Data </a:t>
            </a:r>
            <a:r>
              <a:rPr lang="pt-BR" sz="4800" dirty="0" err="1">
                <a:solidFill>
                  <a:schemeClr val="bg1"/>
                </a:solidFill>
              </a:rPr>
              <a:t>Binding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6" name="Imagem 15" descr="Uma imagem contendo sinal, ao ar livre, texto&#10;&#10;Descrição gerada com muito alta confiança">
            <a:extLst>
              <a:ext uri="{FF2B5EF4-FFF2-40B4-BE49-F238E27FC236}">
                <a16:creationId xmlns:a16="http://schemas.microsoft.com/office/drawing/2014/main" id="{C623036D-9B08-465A-AEB0-474515000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" y="0"/>
            <a:ext cx="1325563" cy="13255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C9B931C-DB68-4641-BC10-C1E025BB40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51" t="5108" r="11367" b="47896"/>
          <a:stretch/>
        </p:blipFill>
        <p:spPr>
          <a:xfrm>
            <a:off x="22325" y="1829145"/>
            <a:ext cx="12169675" cy="416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8455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9006</TotalTime>
  <Words>3327</Words>
  <Application>Microsoft Office PowerPoint</Application>
  <PresentationFormat>Widescreen</PresentationFormat>
  <Paragraphs>668</Paragraphs>
  <Slides>120</Slides>
  <Notes>103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120</vt:i4>
      </vt:variant>
    </vt:vector>
  </HeadingPairs>
  <TitlesOfParts>
    <vt:vector size="126" baseType="lpstr">
      <vt:lpstr>Arial</vt:lpstr>
      <vt:lpstr>Calibri</vt:lpstr>
      <vt:lpstr>Calibri Light</vt:lpstr>
      <vt:lpstr>Consolas</vt:lpstr>
      <vt:lpstr>Times New Roman</vt:lpstr>
      <vt:lpstr>Tema do Office</vt:lpstr>
      <vt:lpstr>Angular</vt:lpstr>
      <vt:lpstr>Agenda</vt:lpstr>
      <vt:lpstr>Introdução</vt:lpstr>
      <vt:lpstr>Blocos Principais</vt:lpstr>
      <vt:lpstr>Blocos Principais</vt:lpstr>
      <vt:lpstr>Componentes</vt:lpstr>
      <vt:lpstr>Blocos Principais</vt:lpstr>
      <vt:lpstr>Blocos Principais</vt:lpstr>
      <vt:lpstr>Blocos Principais</vt:lpstr>
      <vt:lpstr>Blocos Principais</vt:lpstr>
      <vt:lpstr>Blocos Principais</vt:lpstr>
      <vt:lpstr>Blocos Principais</vt:lpstr>
      <vt:lpstr>Blocos Principais</vt:lpstr>
      <vt:lpstr>Blocos Principais</vt:lpstr>
      <vt:lpstr>Blocos Principais</vt:lpstr>
      <vt:lpstr>Blocos Principais</vt:lpstr>
      <vt:lpstr>Roteamento</vt:lpstr>
      <vt:lpstr>Blocos Principais</vt:lpstr>
      <vt:lpstr>Diretivas</vt:lpstr>
      <vt:lpstr>Diretivas</vt:lpstr>
      <vt:lpstr>Diretivas</vt:lpstr>
      <vt:lpstr>Blocos Principais</vt:lpstr>
      <vt:lpstr>Ambiente de Desenvolvimento</vt:lpstr>
      <vt:lpstr>Ambiente de Desenvolvimento</vt:lpstr>
      <vt:lpstr>Ambiente de Desenvolvimento</vt:lpstr>
      <vt:lpstr>Ambiente de Desenvolvimento</vt:lpstr>
      <vt:lpstr>Criar Componente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Criar Componente</vt:lpstr>
      <vt:lpstr>Criar Componente</vt:lpstr>
      <vt:lpstr>Criar Componente</vt:lpstr>
      <vt:lpstr>Criar Componente</vt:lpstr>
      <vt:lpstr>Criar Componente</vt:lpstr>
      <vt:lpstr>Criar Componente</vt:lpstr>
      <vt:lpstr>Criar Componente</vt:lpstr>
      <vt:lpstr>Criar Componente</vt:lpstr>
      <vt:lpstr>Criar Componente</vt:lpstr>
      <vt:lpstr>Criar Componente</vt:lpstr>
      <vt:lpstr>Criar Componente</vt:lpstr>
      <vt:lpstr>Criar Componente</vt:lpstr>
      <vt:lpstr>Módulos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Criar Módulo</vt:lpstr>
      <vt:lpstr>Criar Módulo</vt:lpstr>
      <vt:lpstr>Criar Módulo</vt:lpstr>
      <vt:lpstr>Criar Módulo</vt:lpstr>
      <vt:lpstr>Criar Módulo</vt:lpstr>
      <vt:lpstr>Criar Módulo</vt:lpstr>
      <vt:lpstr>Criar Módulo</vt:lpstr>
      <vt:lpstr>Criar Módulo</vt:lpstr>
      <vt:lpstr>Criar Módulo</vt:lpstr>
      <vt:lpstr>Criar Módulo</vt:lpstr>
      <vt:lpstr>Criar Módulo</vt:lpstr>
      <vt:lpstr>Criar Módulo</vt:lpstr>
      <vt:lpstr>Criar Módulo</vt:lpstr>
      <vt:lpstr>Criar Módulo</vt:lpstr>
      <vt:lpstr>Criar Módulo</vt:lpstr>
      <vt:lpstr>Templates</vt:lpstr>
      <vt:lpstr>Template</vt:lpstr>
      <vt:lpstr>Template</vt:lpstr>
      <vt:lpstr>Template</vt:lpstr>
      <vt:lpstr>Template</vt:lpstr>
      <vt:lpstr>Template</vt:lpstr>
      <vt:lpstr>Template</vt:lpstr>
      <vt:lpstr>Template</vt:lpstr>
      <vt:lpstr>Template</vt:lpstr>
      <vt:lpstr>Template</vt:lpstr>
      <vt:lpstr>Template</vt:lpstr>
      <vt:lpstr>Template</vt:lpstr>
      <vt:lpstr>Serviços</vt:lpstr>
      <vt:lpstr>Serviços</vt:lpstr>
      <vt:lpstr>Serviços</vt:lpstr>
      <vt:lpstr>Criar Serviços</vt:lpstr>
      <vt:lpstr>Criar Serviços</vt:lpstr>
      <vt:lpstr>Criar Serviços</vt:lpstr>
      <vt:lpstr>Criar Serviços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Data Binding</vt:lpstr>
      <vt:lpstr>  Obrigada!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Vitor Bruno de Oliveira Barth</dc:creator>
  <cp:lastModifiedBy>Gabriela Santos</cp:lastModifiedBy>
  <cp:revision>75</cp:revision>
  <dcterms:created xsi:type="dcterms:W3CDTF">2017-11-16T18:05:24Z</dcterms:created>
  <dcterms:modified xsi:type="dcterms:W3CDTF">2018-07-05T11:44:30Z</dcterms:modified>
</cp:coreProperties>
</file>